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1"/>
  </p:notesMasterIdLst>
  <p:sldIdLst>
    <p:sldId id="1108" r:id="rId2"/>
    <p:sldId id="603" r:id="rId3"/>
    <p:sldId id="604" r:id="rId4"/>
    <p:sldId id="1110" r:id="rId5"/>
    <p:sldId id="384" r:id="rId6"/>
    <p:sldId id="1111" r:id="rId7"/>
    <p:sldId id="1112" r:id="rId8"/>
    <p:sldId id="1109" r:id="rId9"/>
    <p:sldId id="1113" r:id="rId10"/>
    <p:sldId id="1087" r:id="rId11"/>
    <p:sldId id="1115" r:id="rId12"/>
    <p:sldId id="633" r:id="rId13"/>
    <p:sldId id="634" r:id="rId14"/>
    <p:sldId id="673" r:id="rId15"/>
    <p:sldId id="674" r:id="rId16"/>
    <p:sldId id="614" r:id="rId17"/>
    <p:sldId id="1118" r:id="rId18"/>
    <p:sldId id="1119" r:id="rId19"/>
    <p:sldId id="1121" r:id="rId20"/>
    <p:sldId id="1120" r:id="rId21"/>
    <p:sldId id="619" r:id="rId22"/>
    <p:sldId id="621" r:id="rId23"/>
    <p:sldId id="1122" r:id="rId24"/>
    <p:sldId id="1123" r:id="rId25"/>
    <p:sldId id="1083" r:id="rId26"/>
    <p:sldId id="1125" r:id="rId27"/>
    <p:sldId id="1126" r:id="rId28"/>
    <p:sldId id="529" r:id="rId29"/>
    <p:sldId id="1127" r:id="rId30"/>
    <p:sldId id="1135" r:id="rId31"/>
    <p:sldId id="1129" r:id="rId32"/>
    <p:sldId id="1095" r:id="rId33"/>
    <p:sldId id="1130" r:id="rId34"/>
    <p:sldId id="1131" r:id="rId35"/>
    <p:sldId id="1084" r:id="rId36"/>
    <p:sldId id="1132" r:id="rId37"/>
    <p:sldId id="625" r:id="rId38"/>
    <p:sldId id="333" r:id="rId39"/>
    <p:sldId id="1136" r:id="rId40"/>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D7808E-AA0D-4896-B310-01C34E568FB2}">
          <p14:sldIdLst>
            <p14:sldId id="1108"/>
            <p14:sldId id="603"/>
            <p14:sldId id="604"/>
            <p14:sldId id="1110"/>
            <p14:sldId id="384"/>
            <p14:sldId id="1111"/>
            <p14:sldId id="1112"/>
            <p14:sldId id="1109"/>
            <p14:sldId id="1113"/>
            <p14:sldId id="1087"/>
            <p14:sldId id="1115"/>
            <p14:sldId id="633"/>
            <p14:sldId id="634"/>
            <p14:sldId id="673"/>
            <p14:sldId id="674"/>
            <p14:sldId id="614"/>
            <p14:sldId id="1118"/>
            <p14:sldId id="1119"/>
            <p14:sldId id="1121"/>
            <p14:sldId id="1120"/>
            <p14:sldId id="619"/>
            <p14:sldId id="621"/>
            <p14:sldId id="1122"/>
            <p14:sldId id="1123"/>
            <p14:sldId id="1083"/>
            <p14:sldId id="1125"/>
            <p14:sldId id="1126"/>
            <p14:sldId id="529"/>
            <p14:sldId id="1127"/>
            <p14:sldId id="1135"/>
            <p14:sldId id="1129"/>
            <p14:sldId id="1095"/>
            <p14:sldId id="1130"/>
            <p14:sldId id="1131"/>
            <p14:sldId id="1084"/>
            <p14:sldId id="1132"/>
            <p14:sldId id="625"/>
            <p14:sldId id="333"/>
            <p14:sldId id="1136"/>
          </p14:sldIdLst>
        </p14:section>
        <p14:section name="Untitled Section" id="{A9EB7E08-2512-4FCE-8D2E-7374C081CD4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BE1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3" autoAdjust="0"/>
    <p:restoredTop sz="94176" autoAdjust="0"/>
  </p:normalViewPr>
  <p:slideViewPr>
    <p:cSldViewPr>
      <p:cViewPr varScale="1">
        <p:scale>
          <a:sx n="76" d="100"/>
          <a:sy n="76" d="100"/>
        </p:scale>
        <p:origin x="114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947AF-987D-4DB0-849C-0094FF6525E2}" type="doc">
      <dgm:prSet loTypeId="urn:microsoft.com/office/officeart/2005/8/layout/hierarchy1" loCatId="hierarchy" qsTypeId="urn:microsoft.com/office/officeart/2005/8/quickstyle/simple1" qsCatId="simple" csTypeId="urn:microsoft.com/office/officeart/2005/8/colors/colorful1#8" csCatId="colorful" phldr="1"/>
      <dgm:spPr/>
      <dgm:t>
        <a:bodyPr/>
        <a:lstStyle/>
        <a:p>
          <a:endParaRPr lang="en-US"/>
        </a:p>
      </dgm:t>
    </dgm:pt>
    <dgm:pt modelId="{97146190-A2AC-42BD-82DA-5E18EA6453CE}">
      <dgm:prSet phldrT="[Text]" custT="1"/>
      <dgm:spPr>
        <a:solidFill>
          <a:schemeClr val="bg2">
            <a:lumMod val="75000"/>
            <a:alpha val="90000"/>
          </a:schemeClr>
        </a:solidFill>
        <a:scene3d>
          <a:camera prst="orthographicFront"/>
          <a:lightRig rig="threePt" dir="t"/>
        </a:scene3d>
        <a:sp3d>
          <a:bevelT prst="angle"/>
        </a:sp3d>
      </dgm:spPr>
      <dgm:t>
        <a:bodyPr/>
        <a:lstStyle/>
        <a:p>
          <a:pPr algn="ctr" rtl="1"/>
          <a:r>
            <a:rPr lang="en-US" sz="2800" b="1" kern="1200" dirty="0" smtClean="0"/>
            <a:t>UI clinical tests</a:t>
          </a:r>
          <a:endParaRPr lang="en-US" sz="2800" b="1" kern="1200" dirty="0">
            <a:solidFill>
              <a:schemeClr val="tx2">
                <a:lumMod val="75000"/>
              </a:schemeClr>
            </a:solidFill>
            <a:latin typeface="+mj-lt"/>
            <a:ea typeface="+mj-ea"/>
            <a:cs typeface="+mj-cs"/>
          </a:endParaRPr>
        </a:p>
      </dgm:t>
    </dgm:pt>
    <dgm:pt modelId="{82F55593-0900-4E27-ACC6-C6B6D58D59E2}" type="parTrans" cxnId="{DBD56309-DD76-4B45-B239-FDA6960FFA12}">
      <dgm:prSet/>
      <dgm:spPr/>
      <dgm:t>
        <a:bodyPr/>
        <a:lstStyle/>
        <a:p>
          <a:endParaRPr lang="en-US"/>
        </a:p>
      </dgm:t>
    </dgm:pt>
    <dgm:pt modelId="{5189E118-7B4F-4F03-BBF4-B4652DF58C61}" type="sibTrans" cxnId="{DBD56309-DD76-4B45-B239-FDA6960FFA12}">
      <dgm:prSet/>
      <dgm:spPr/>
      <dgm:t>
        <a:bodyPr/>
        <a:lstStyle/>
        <a:p>
          <a:endParaRPr lang="en-US"/>
        </a:p>
      </dgm:t>
    </dgm:pt>
    <dgm:pt modelId="{DBB6F4CD-060A-4515-802A-9BDD6725172F}">
      <dgm:prSet phldrT="[Text]" custT="1"/>
      <dgm:spPr>
        <a:ln>
          <a:solidFill>
            <a:schemeClr val="accent3">
              <a:lumMod val="75000"/>
            </a:schemeClr>
          </a:solidFill>
        </a:ln>
      </dgm:spPr>
      <dgm:t>
        <a:bodyPr/>
        <a:lstStyle/>
        <a:p>
          <a:pPr algn="ctr"/>
          <a:r>
            <a:rPr lang="en-US" sz="1600" b="1" kern="1200" dirty="0" smtClean="0">
              <a:solidFill>
                <a:schemeClr val="tx1">
                  <a:lumMod val="65000"/>
                  <a:lumOff val="35000"/>
                </a:schemeClr>
              </a:solidFill>
              <a:latin typeface="+mn-lt"/>
              <a:ea typeface="+mn-ea"/>
              <a:cs typeface="+mn-cs"/>
            </a:rPr>
            <a:t>Cough Stress Test</a:t>
          </a:r>
          <a:r>
            <a:rPr lang="en-US" sz="1400" kern="1200" dirty="0" smtClean="0"/>
            <a:t/>
          </a:r>
          <a:br>
            <a:rPr lang="en-US" sz="1400" kern="1200" dirty="0" smtClean="0"/>
          </a:br>
          <a:endParaRPr lang="en-US" sz="1400" b="1" kern="1200" dirty="0">
            <a:cs typeface="B Nazanin" pitchFamily="2" charset="-78"/>
          </a:endParaRPr>
        </a:p>
      </dgm:t>
    </dgm:pt>
    <dgm:pt modelId="{4D0BCFC8-6610-47E1-ACD5-D4877E11383D}" type="parTrans" cxnId="{F5BFDAA7-DCF5-46BE-B6B9-EFCD2D997CB0}">
      <dgm:prSet/>
      <dgm:spPr/>
      <dgm:t>
        <a:bodyPr/>
        <a:lstStyle/>
        <a:p>
          <a:pPr algn="ctr" rtl="1"/>
          <a:endParaRPr lang="en-US" sz="1400" b="1">
            <a:cs typeface="B Nazanin" pitchFamily="2" charset="-78"/>
          </a:endParaRPr>
        </a:p>
      </dgm:t>
    </dgm:pt>
    <dgm:pt modelId="{4924EBE0-B71B-49F2-A4B0-D7909B1D9C8D}" type="sibTrans" cxnId="{F5BFDAA7-DCF5-46BE-B6B9-EFCD2D997CB0}">
      <dgm:prSet/>
      <dgm:spPr/>
      <dgm:t>
        <a:bodyPr/>
        <a:lstStyle/>
        <a:p>
          <a:endParaRPr lang="en-US"/>
        </a:p>
      </dgm:t>
    </dgm:pt>
    <dgm:pt modelId="{05E22855-92EA-43AD-BA2F-49ABC2C1008F}">
      <dgm:prSet phldrT="[Text]" custT="1"/>
      <dgm:spPr/>
      <dgm:t>
        <a:bodyPr/>
        <a:lstStyle/>
        <a:p>
          <a:pPr algn="ctr" rtl="1"/>
          <a:r>
            <a:rPr lang="en-US" sz="1600" b="1" kern="1200" dirty="0" smtClean="0">
              <a:solidFill>
                <a:schemeClr val="tx1">
                  <a:lumMod val="65000"/>
                  <a:lumOff val="35000"/>
                </a:schemeClr>
              </a:solidFill>
              <a:latin typeface="+mn-lt"/>
              <a:ea typeface="+mn-ea"/>
              <a:cs typeface="+mn-cs"/>
            </a:rPr>
            <a:t>To be done with a full bladder</a:t>
          </a:r>
        </a:p>
        <a:p>
          <a:pPr algn="ctr" rtl="1"/>
          <a:r>
            <a:rPr lang="en-US" sz="1600" b="1" kern="1200" dirty="0" smtClean="0">
              <a:solidFill>
                <a:schemeClr val="tx1">
                  <a:lumMod val="65000"/>
                  <a:lumOff val="35000"/>
                </a:schemeClr>
              </a:solidFill>
              <a:latin typeface="+mn-lt"/>
              <a:ea typeface="+mn-ea"/>
              <a:cs typeface="+mn-cs"/>
            </a:rPr>
            <a:t> (maximum capacity 200-300 cc)</a:t>
          </a:r>
          <a:endParaRPr lang="fa-IR" sz="1600" b="1" kern="1200" dirty="0" smtClean="0">
            <a:solidFill>
              <a:schemeClr val="tx1">
                <a:lumMod val="65000"/>
                <a:lumOff val="35000"/>
              </a:schemeClr>
            </a:solidFill>
            <a:latin typeface="+mn-lt"/>
            <a:ea typeface="+mn-ea"/>
            <a:cs typeface="+mn-cs"/>
          </a:endParaRPr>
        </a:p>
      </dgm:t>
    </dgm:pt>
    <dgm:pt modelId="{52ED6FE7-27F3-47FD-9A1A-14F85147B2FF}" type="parTrans" cxnId="{9B28DB31-D949-4FBB-85FF-AC180C641538}">
      <dgm:prSet/>
      <dgm:spPr/>
      <dgm:t>
        <a:bodyPr/>
        <a:lstStyle/>
        <a:p>
          <a:pPr algn="ctr" rtl="1"/>
          <a:endParaRPr lang="en-US" sz="1400" b="1">
            <a:cs typeface="B Nazanin" pitchFamily="2" charset="-78"/>
          </a:endParaRPr>
        </a:p>
      </dgm:t>
    </dgm:pt>
    <dgm:pt modelId="{A621FA5A-FBEE-4A8B-8AD1-2B14AD21B119}" type="sibTrans" cxnId="{9B28DB31-D949-4FBB-85FF-AC180C641538}">
      <dgm:prSet/>
      <dgm:spPr/>
      <dgm:t>
        <a:bodyPr/>
        <a:lstStyle/>
        <a:p>
          <a:endParaRPr lang="en-US"/>
        </a:p>
      </dgm:t>
    </dgm:pt>
    <dgm:pt modelId="{807C6AF9-FDB6-4F8F-9374-5A5ABAE05E2A}">
      <dgm:prSet phldrT="[Text]" custT="1"/>
      <dgm:spPr/>
      <dgm:t>
        <a:bodyPr/>
        <a:lstStyle/>
        <a:p>
          <a:pPr algn="ctr" rtl="1"/>
          <a:r>
            <a:rPr lang="en-US" sz="1600" b="1" kern="1200" dirty="0" smtClean="0">
              <a:solidFill>
                <a:schemeClr val="tx1">
                  <a:lumMod val="65000"/>
                  <a:lumOff val="35000"/>
                </a:schemeClr>
              </a:solidFill>
              <a:latin typeface="+mn-lt"/>
              <a:ea typeface="+mn-ea"/>
              <a:cs typeface="+mn-cs"/>
            </a:rPr>
            <a:t>PVR</a:t>
          </a:r>
          <a:endParaRPr lang="en-US" sz="1600" b="1" kern="1200" dirty="0">
            <a:solidFill>
              <a:schemeClr val="tx1">
                <a:lumMod val="65000"/>
                <a:lumOff val="35000"/>
              </a:schemeClr>
            </a:solidFill>
            <a:latin typeface="+mn-lt"/>
            <a:ea typeface="+mn-ea"/>
            <a:cs typeface="+mn-cs"/>
          </a:endParaRPr>
        </a:p>
      </dgm:t>
    </dgm:pt>
    <dgm:pt modelId="{84D35048-4464-4D20-AE20-9A554A0A0181}" type="parTrans" cxnId="{DCF23D8C-16AB-458B-9F08-C997CA935F9D}">
      <dgm:prSet/>
      <dgm:spPr/>
      <dgm:t>
        <a:bodyPr/>
        <a:lstStyle/>
        <a:p>
          <a:pPr algn="ctr" rtl="1"/>
          <a:endParaRPr lang="en-US" sz="1400" b="1">
            <a:cs typeface="B Nazanin" pitchFamily="2" charset="-78"/>
          </a:endParaRPr>
        </a:p>
      </dgm:t>
    </dgm:pt>
    <dgm:pt modelId="{334ECBCF-FA4A-4ED4-949C-E54086736329}" type="sibTrans" cxnId="{DCF23D8C-16AB-458B-9F08-C997CA935F9D}">
      <dgm:prSet/>
      <dgm:spPr/>
      <dgm:t>
        <a:bodyPr/>
        <a:lstStyle/>
        <a:p>
          <a:endParaRPr lang="en-US"/>
        </a:p>
      </dgm:t>
    </dgm:pt>
    <dgm:pt modelId="{C12A0151-451C-45B5-8962-246183B37E5B}">
      <dgm:prSet custT="1"/>
      <dgm:spPr/>
      <dgm:t>
        <a:bodyPr/>
        <a:lstStyle/>
        <a:p>
          <a:pPr algn="ctr" rtl="1"/>
          <a:r>
            <a:rPr lang="en-US" sz="1600" b="1" kern="1200" dirty="0" smtClean="0">
              <a:solidFill>
                <a:schemeClr val="tx1">
                  <a:lumMod val="65000"/>
                  <a:lumOff val="35000"/>
                </a:schemeClr>
              </a:solidFill>
              <a:latin typeface="+mn-lt"/>
              <a:ea typeface="+mn-ea"/>
              <a:cs typeface="+mn-cs"/>
            </a:rPr>
            <a:t>Assessment of urethral hypermobility</a:t>
          </a:r>
          <a:endParaRPr lang="en-US" sz="1600" b="1" kern="1200" dirty="0">
            <a:solidFill>
              <a:schemeClr val="tx1">
                <a:lumMod val="65000"/>
                <a:lumOff val="35000"/>
              </a:schemeClr>
            </a:solidFill>
            <a:latin typeface="+mn-lt"/>
            <a:ea typeface="+mn-ea"/>
            <a:cs typeface="+mn-cs"/>
          </a:endParaRPr>
        </a:p>
      </dgm:t>
    </dgm:pt>
    <dgm:pt modelId="{E93D5BCB-A39B-4BE5-9268-FD6F97ECFFB6}" type="parTrans" cxnId="{A47A3DD7-8024-4D24-AF55-5A849CA11367}">
      <dgm:prSet/>
      <dgm:spPr/>
      <dgm:t>
        <a:bodyPr/>
        <a:lstStyle/>
        <a:p>
          <a:pPr algn="ctr" rtl="1"/>
          <a:endParaRPr lang="en-US" sz="1400" b="1">
            <a:cs typeface="B Nazanin" pitchFamily="2" charset="-78"/>
          </a:endParaRPr>
        </a:p>
      </dgm:t>
    </dgm:pt>
    <dgm:pt modelId="{DB0191CE-4952-4E8D-9288-E0A050C0035B}" type="sibTrans" cxnId="{A47A3DD7-8024-4D24-AF55-5A849CA11367}">
      <dgm:prSet/>
      <dgm:spPr/>
      <dgm:t>
        <a:bodyPr/>
        <a:lstStyle/>
        <a:p>
          <a:endParaRPr lang="en-US"/>
        </a:p>
      </dgm:t>
    </dgm:pt>
    <dgm:pt modelId="{C1F0913C-9798-409F-BE57-4B7CF224D27B}">
      <dgm:prSet custT="1"/>
      <dgm:spPr/>
      <dgm:t>
        <a:bodyPr/>
        <a:lstStyle/>
        <a:p>
          <a:pPr algn="ctr" rtl="1"/>
          <a:r>
            <a:rPr lang="en-US" sz="1600" b="1" kern="1200" dirty="0" smtClean="0">
              <a:solidFill>
                <a:schemeClr val="tx1">
                  <a:lumMod val="65000"/>
                  <a:lumOff val="35000"/>
                </a:schemeClr>
              </a:solidFill>
              <a:latin typeface="+mn-lt"/>
              <a:ea typeface="+mn-ea"/>
              <a:cs typeface="+mn-cs"/>
            </a:rPr>
            <a:t>test</a:t>
          </a:r>
          <a:r>
            <a:rPr lang="fa-IR" sz="1600" b="1" kern="1200" dirty="0" smtClean="0">
              <a:solidFill>
                <a:schemeClr val="tx1">
                  <a:lumMod val="65000"/>
                  <a:lumOff val="35000"/>
                </a:schemeClr>
              </a:solidFill>
              <a:latin typeface="+mn-lt"/>
              <a:ea typeface="+mn-ea"/>
              <a:cs typeface="+mn-cs"/>
            </a:rPr>
            <a:t> </a:t>
          </a:r>
          <a:r>
            <a:rPr lang="en-US" sz="1600" b="1" kern="1200" dirty="0">
              <a:solidFill>
                <a:schemeClr val="tx1">
                  <a:lumMod val="65000"/>
                  <a:lumOff val="35000"/>
                </a:schemeClr>
              </a:solidFill>
              <a:latin typeface="+mn-lt"/>
              <a:ea typeface="+mn-ea"/>
              <a:cs typeface="+mn-cs"/>
            </a:rPr>
            <a:t>Q tip</a:t>
          </a:r>
        </a:p>
      </dgm:t>
    </dgm:pt>
    <dgm:pt modelId="{3C2FBBD4-E0C7-49C0-90EA-CF887E164204}" type="parTrans" cxnId="{A6BA321E-CCFD-409B-B3AB-3F41AD5E119D}">
      <dgm:prSet/>
      <dgm:spPr/>
      <dgm:t>
        <a:bodyPr/>
        <a:lstStyle/>
        <a:p>
          <a:pPr algn="ctr" rtl="1"/>
          <a:endParaRPr lang="en-US" sz="1400" b="1">
            <a:cs typeface="B Nazanin" pitchFamily="2" charset="-78"/>
          </a:endParaRPr>
        </a:p>
      </dgm:t>
    </dgm:pt>
    <dgm:pt modelId="{5E0493E4-68D2-425F-B13B-BB1AA8AA0A47}" type="sibTrans" cxnId="{A6BA321E-CCFD-409B-B3AB-3F41AD5E119D}">
      <dgm:prSet/>
      <dgm:spPr/>
      <dgm:t>
        <a:bodyPr/>
        <a:lstStyle/>
        <a:p>
          <a:endParaRPr lang="en-US"/>
        </a:p>
      </dgm:t>
    </dgm:pt>
    <dgm:pt modelId="{52B52382-86B9-442B-BBD5-60056B0F5E05}">
      <dgm:prSet custT="1"/>
      <dgm:spPr/>
      <dgm:t>
        <a:bodyPr/>
        <a:lstStyle/>
        <a:p>
          <a:pPr algn="ctr" rtl="1"/>
          <a:r>
            <a:rPr lang="en-US" sz="1600" b="1" kern="1200" dirty="0" smtClean="0">
              <a:solidFill>
                <a:schemeClr val="tx1">
                  <a:lumMod val="65000"/>
                  <a:lumOff val="35000"/>
                </a:schemeClr>
              </a:solidFill>
              <a:latin typeface="+mn-lt"/>
              <a:ea typeface="+mn-ea"/>
              <a:cs typeface="+mn-cs"/>
            </a:rPr>
            <a:t>Assessment of Aa point prolapse</a:t>
          </a:r>
          <a:endParaRPr lang="en-US" sz="1600" b="1" kern="1200" dirty="0">
            <a:solidFill>
              <a:schemeClr val="tx1">
                <a:lumMod val="65000"/>
                <a:lumOff val="35000"/>
              </a:schemeClr>
            </a:solidFill>
            <a:latin typeface="+mn-lt"/>
            <a:ea typeface="+mn-ea"/>
            <a:cs typeface="+mn-cs"/>
          </a:endParaRPr>
        </a:p>
      </dgm:t>
    </dgm:pt>
    <dgm:pt modelId="{84001D3B-895B-4C3F-8087-457688737992}" type="parTrans" cxnId="{A50466AB-A56E-41A7-8B5A-8F6ADC86B6BA}">
      <dgm:prSet/>
      <dgm:spPr/>
      <dgm:t>
        <a:bodyPr/>
        <a:lstStyle/>
        <a:p>
          <a:pPr algn="ctr" rtl="1"/>
          <a:endParaRPr lang="en-US" sz="1400" b="1">
            <a:cs typeface="B Nazanin" pitchFamily="2" charset="-78"/>
          </a:endParaRPr>
        </a:p>
      </dgm:t>
    </dgm:pt>
    <dgm:pt modelId="{AE594B11-16C1-41CE-AEA9-D6C9C89977DA}" type="sibTrans" cxnId="{A50466AB-A56E-41A7-8B5A-8F6ADC86B6BA}">
      <dgm:prSet/>
      <dgm:spPr/>
      <dgm:t>
        <a:bodyPr/>
        <a:lstStyle/>
        <a:p>
          <a:endParaRPr lang="en-US"/>
        </a:p>
      </dgm:t>
    </dgm:pt>
    <dgm:pt modelId="{2F5D30B2-B34E-4D60-BAE5-E45685A42FEF}">
      <dgm:prSet custT="1"/>
      <dgm:spPr/>
      <dgm:t>
        <a:bodyPr/>
        <a:lstStyle/>
        <a:p>
          <a:pPr algn="ctr" rtl="1"/>
          <a:r>
            <a:rPr lang="en-US" sz="1600" b="1" kern="1200" dirty="0" smtClean="0">
              <a:solidFill>
                <a:schemeClr val="tx1">
                  <a:lumMod val="65000"/>
                  <a:lumOff val="35000"/>
                </a:schemeClr>
              </a:solidFill>
              <a:latin typeface="+mn-lt"/>
              <a:ea typeface="+mn-ea"/>
              <a:cs typeface="+mn-cs"/>
            </a:rPr>
            <a:t>Cough Test  </a:t>
          </a:r>
          <a:r>
            <a:rPr lang="fa-IR" sz="1600" b="1" kern="1200" dirty="0" smtClean="0">
              <a:solidFill>
                <a:schemeClr val="tx1">
                  <a:lumMod val="65000"/>
                  <a:lumOff val="35000"/>
                </a:schemeClr>
              </a:solidFill>
              <a:latin typeface="+mn-lt"/>
              <a:ea typeface="+mn-ea"/>
              <a:cs typeface="+mn-cs"/>
            </a:rPr>
            <a:t> </a:t>
          </a:r>
          <a:r>
            <a:rPr lang="en-US" sz="1600" b="1" kern="1200" dirty="0" smtClean="0">
              <a:solidFill>
                <a:schemeClr val="tx1">
                  <a:lumMod val="65000"/>
                  <a:lumOff val="35000"/>
                </a:schemeClr>
              </a:solidFill>
              <a:latin typeface="+mn-lt"/>
              <a:ea typeface="+mn-ea"/>
              <a:cs typeface="+mn-cs"/>
            </a:rPr>
            <a:t>Negative</a:t>
          </a:r>
          <a:r>
            <a:rPr lang="fa-IR" sz="1600" b="1" kern="1200" dirty="0" smtClean="0">
              <a:solidFill>
                <a:schemeClr val="tx1">
                  <a:lumMod val="65000"/>
                  <a:lumOff val="35000"/>
                </a:schemeClr>
              </a:solidFill>
              <a:latin typeface="+mn-lt"/>
              <a:ea typeface="+mn-ea"/>
              <a:cs typeface="+mn-cs"/>
            </a:rPr>
            <a:t> </a:t>
          </a:r>
          <a:endParaRPr lang="en-US" sz="1600" b="1" kern="1200" dirty="0">
            <a:solidFill>
              <a:schemeClr val="tx1">
                <a:lumMod val="65000"/>
                <a:lumOff val="35000"/>
              </a:schemeClr>
            </a:solidFill>
            <a:latin typeface="+mn-lt"/>
            <a:ea typeface="+mn-ea"/>
            <a:cs typeface="+mn-cs"/>
          </a:endParaRPr>
        </a:p>
      </dgm:t>
    </dgm:pt>
    <dgm:pt modelId="{162117C2-FCDA-4164-BE1D-9F73772128CE}" type="parTrans" cxnId="{E73FA7F2-8E63-4524-AF68-4EB380CD417F}">
      <dgm:prSet/>
      <dgm:spPr/>
      <dgm:t>
        <a:bodyPr/>
        <a:lstStyle/>
        <a:p>
          <a:pPr algn="ctr" rtl="1"/>
          <a:endParaRPr lang="en-US" sz="1400" b="1">
            <a:cs typeface="B Nazanin" pitchFamily="2" charset="-78"/>
          </a:endParaRPr>
        </a:p>
      </dgm:t>
    </dgm:pt>
    <dgm:pt modelId="{13D10446-5C74-41D2-A650-4BC09CAF07CD}" type="sibTrans" cxnId="{E73FA7F2-8E63-4524-AF68-4EB380CD417F}">
      <dgm:prSet/>
      <dgm:spPr/>
      <dgm:t>
        <a:bodyPr/>
        <a:lstStyle/>
        <a:p>
          <a:endParaRPr lang="en-US"/>
        </a:p>
      </dgm:t>
    </dgm:pt>
    <dgm:pt modelId="{2739177C-2284-4626-A416-C73DAAFDA79F}">
      <dgm:prSet custT="1"/>
      <dgm:spPr/>
      <dgm:t>
        <a:bodyPr/>
        <a:lstStyle/>
        <a:p>
          <a:pPr algn="ctr" rtl="1"/>
          <a:r>
            <a:rPr lang="en-US" sz="1600" b="1" kern="1200" dirty="0" smtClean="0">
              <a:solidFill>
                <a:schemeClr val="tx1">
                  <a:lumMod val="65000"/>
                  <a:lumOff val="35000"/>
                </a:schemeClr>
              </a:solidFill>
              <a:latin typeface="+mn-lt"/>
              <a:ea typeface="+mn-ea"/>
              <a:cs typeface="+mn-cs"/>
            </a:rPr>
            <a:t>Cough Test Positive</a:t>
          </a:r>
          <a:endParaRPr lang="en-US" sz="1600" b="1" kern="1200" dirty="0">
            <a:solidFill>
              <a:schemeClr val="tx1">
                <a:lumMod val="65000"/>
                <a:lumOff val="35000"/>
              </a:schemeClr>
            </a:solidFill>
            <a:latin typeface="+mn-lt"/>
            <a:ea typeface="+mn-ea"/>
            <a:cs typeface="+mn-cs"/>
          </a:endParaRPr>
        </a:p>
      </dgm:t>
    </dgm:pt>
    <dgm:pt modelId="{4ED78888-F19E-4512-95AA-CE9568F61BAB}" type="parTrans" cxnId="{10010DB6-E2EA-4A37-B2CF-F9A607002EC7}">
      <dgm:prSet/>
      <dgm:spPr/>
      <dgm:t>
        <a:bodyPr/>
        <a:lstStyle/>
        <a:p>
          <a:pPr algn="ctr" rtl="1"/>
          <a:endParaRPr lang="en-US" sz="1400" b="1">
            <a:cs typeface="B Nazanin" pitchFamily="2" charset="-78"/>
          </a:endParaRPr>
        </a:p>
      </dgm:t>
    </dgm:pt>
    <dgm:pt modelId="{2087B91A-268C-4AED-8F91-B37788B8D4A6}" type="sibTrans" cxnId="{10010DB6-E2EA-4A37-B2CF-F9A607002EC7}">
      <dgm:prSet/>
      <dgm:spPr/>
      <dgm:t>
        <a:bodyPr/>
        <a:lstStyle/>
        <a:p>
          <a:endParaRPr lang="en-US"/>
        </a:p>
      </dgm:t>
    </dgm:pt>
    <dgm:pt modelId="{15370E11-D70C-4936-A40F-6A7867E86C4B}">
      <dgm:prSet custT="1"/>
      <dgm:spPr/>
      <dgm:t>
        <a:bodyPr/>
        <a:lstStyle/>
        <a:p>
          <a:pPr algn="ctr" rtl="1"/>
          <a:r>
            <a:rPr lang="en-US" sz="1600" b="1" kern="1200" dirty="0" smtClean="0">
              <a:solidFill>
                <a:schemeClr val="tx1">
                  <a:lumMod val="65000"/>
                  <a:lumOff val="35000"/>
                </a:schemeClr>
              </a:solidFill>
              <a:latin typeface="+mn-lt"/>
              <a:ea typeface="+mn-ea"/>
              <a:cs typeface="+mn-cs"/>
            </a:rPr>
            <a:t>Despite the positive history of the patient and the absence of urinary leakage</a:t>
          </a:r>
          <a:endParaRPr lang="en-US" sz="1600" b="1" kern="1200" dirty="0">
            <a:solidFill>
              <a:schemeClr val="tx1">
                <a:lumMod val="65000"/>
                <a:lumOff val="35000"/>
              </a:schemeClr>
            </a:solidFill>
            <a:latin typeface="+mn-lt"/>
            <a:ea typeface="+mn-ea"/>
            <a:cs typeface="+mn-cs"/>
          </a:endParaRPr>
        </a:p>
      </dgm:t>
    </dgm:pt>
    <dgm:pt modelId="{0ECECD26-FE9A-4CE0-A1E1-83382FC66D0E}" type="parTrans" cxnId="{9492544C-E2D0-4E7D-A91B-8812C59A8D35}">
      <dgm:prSet/>
      <dgm:spPr/>
      <dgm:t>
        <a:bodyPr/>
        <a:lstStyle/>
        <a:p>
          <a:pPr algn="ctr" rtl="1"/>
          <a:endParaRPr lang="en-US" sz="1400" b="1">
            <a:cs typeface="B Nazanin" pitchFamily="2" charset="-78"/>
          </a:endParaRPr>
        </a:p>
      </dgm:t>
    </dgm:pt>
    <dgm:pt modelId="{41EB9FDF-0365-4DF8-A610-71E192C1E26E}" type="sibTrans" cxnId="{9492544C-E2D0-4E7D-A91B-8812C59A8D35}">
      <dgm:prSet/>
      <dgm:spPr/>
      <dgm:t>
        <a:bodyPr/>
        <a:lstStyle/>
        <a:p>
          <a:endParaRPr lang="en-US"/>
        </a:p>
      </dgm:t>
    </dgm:pt>
    <dgm:pt modelId="{0A290EAE-7593-47C2-88CB-4C7BEE57CAE7}">
      <dgm:prSet custT="1"/>
      <dgm:spPr/>
      <dgm:t>
        <a:bodyPr/>
        <a:lstStyle/>
        <a:p>
          <a:pPr algn="ctr" rtl="1"/>
          <a:r>
            <a:rPr lang="en-US" sz="1600" b="1" kern="1200" dirty="0" smtClean="0">
              <a:solidFill>
                <a:schemeClr val="tx1">
                  <a:lumMod val="65000"/>
                  <a:lumOff val="35000"/>
                </a:schemeClr>
              </a:solidFill>
              <a:latin typeface="+mn-lt"/>
              <a:ea typeface="+mn-ea"/>
              <a:cs typeface="+mn-cs"/>
            </a:rPr>
            <a:t>urodynamic evaluation</a:t>
          </a:r>
          <a:endParaRPr lang="en-US" sz="1600" b="1" kern="1200" dirty="0">
            <a:solidFill>
              <a:schemeClr val="tx1">
                <a:lumMod val="65000"/>
                <a:lumOff val="35000"/>
              </a:schemeClr>
            </a:solidFill>
            <a:latin typeface="+mn-lt"/>
            <a:ea typeface="+mn-ea"/>
            <a:cs typeface="+mn-cs"/>
          </a:endParaRPr>
        </a:p>
      </dgm:t>
    </dgm:pt>
    <dgm:pt modelId="{CF4A871C-BF81-463B-A510-F587C91A7ADF}" type="parTrans" cxnId="{C767F9B9-6B7B-4E4F-8CFC-DCBAF0C21FAF}">
      <dgm:prSet/>
      <dgm:spPr/>
      <dgm:t>
        <a:bodyPr/>
        <a:lstStyle/>
        <a:p>
          <a:pPr algn="ctr" rtl="1"/>
          <a:endParaRPr lang="en-US" sz="1400" b="1">
            <a:cs typeface="B Nazanin" pitchFamily="2" charset="-78"/>
          </a:endParaRPr>
        </a:p>
      </dgm:t>
    </dgm:pt>
    <dgm:pt modelId="{3B76DB8F-A1D8-4815-9740-4343116D58CA}" type="sibTrans" cxnId="{C767F9B9-6B7B-4E4F-8CFC-DCBAF0C21FAF}">
      <dgm:prSet/>
      <dgm:spPr/>
      <dgm:t>
        <a:bodyPr/>
        <a:lstStyle/>
        <a:p>
          <a:endParaRPr lang="en-US"/>
        </a:p>
      </dgm:t>
    </dgm:pt>
    <dgm:pt modelId="{A374D52A-6284-4249-AE8F-6F147A7D783F}">
      <dgm:prSet custT="1"/>
      <dgm:spPr/>
      <dgm:t>
        <a:bodyPr/>
        <a:lstStyle/>
        <a:p>
          <a:pPr algn="ctr" rtl="1"/>
          <a:r>
            <a:rPr lang="en-US" sz="1600" b="1" kern="1200" dirty="0" smtClean="0">
              <a:solidFill>
                <a:schemeClr val="tx1">
                  <a:lumMod val="65000"/>
                  <a:lumOff val="35000"/>
                </a:schemeClr>
              </a:solidFill>
              <a:latin typeface="+mn-lt"/>
              <a:ea typeface="+mn-ea"/>
              <a:cs typeface="+mn-cs"/>
            </a:rPr>
            <a:t>Immediate leakage and inspection by the examiner</a:t>
          </a:r>
          <a:endParaRPr lang="en-US" sz="1600" b="1" kern="1200" dirty="0">
            <a:solidFill>
              <a:schemeClr val="tx1">
                <a:lumMod val="65000"/>
                <a:lumOff val="35000"/>
              </a:schemeClr>
            </a:solidFill>
            <a:latin typeface="+mn-lt"/>
            <a:ea typeface="+mn-ea"/>
            <a:cs typeface="+mn-cs"/>
          </a:endParaRPr>
        </a:p>
      </dgm:t>
    </dgm:pt>
    <dgm:pt modelId="{09D5A3AA-ADE4-4DA8-ADA5-9FF2928765CC}" type="parTrans" cxnId="{4A9B71D2-913C-4E5B-923B-C8BA6AF5E7E7}">
      <dgm:prSet/>
      <dgm:spPr/>
      <dgm:t>
        <a:bodyPr/>
        <a:lstStyle/>
        <a:p>
          <a:pPr algn="ctr" rtl="1"/>
          <a:endParaRPr lang="en-US" sz="1400" b="1">
            <a:cs typeface="B Nazanin" pitchFamily="2" charset="-78"/>
          </a:endParaRPr>
        </a:p>
      </dgm:t>
    </dgm:pt>
    <dgm:pt modelId="{969CCB09-6D0E-4D4C-9E1D-82EA4CBFB298}" type="sibTrans" cxnId="{4A9B71D2-913C-4E5B-923B-C8BA6AF5E7E7}">
      <dgm:prSet/>
      <dgm:spPr/>
      <dgm:t>
        <a:bodyPr/>
        <a:lstStyle/>
        <a:p>
          <a:endParaRPr lang="en-US"/>
        </a:p>
      </dgm:t>
    </dgm:pt>
    <dgm:pt modelId="{E1FEEF0A-CBBA-426F-B2DB-6B44450EC510}">
      <dgm:prSet custT="1"/>
      <dgm:spPr/>
      <dgm:t>
        <a:bodyPr/>
        <a:lstStyle/>
        <a:p>
          <a:pPr algn="ctr" rtl="1"/>
          <a:r>
            <a:rPr lang="en-US" sz="1600" b="1" kern="1200" dirty="0" smtClean="0">
              <a:solidFill>
                <a:schemeClr val="tx1">
                  <a:lumMod val="65000"/>
                  <a:lumOff val="35000"/>
                </a:schemeClr>
              </a:solidFill>
              <a:latin typeface="+mn-lt"/>
              <a:ea typeface="+mn-ea"/>
              <a:cs typeface="+mn-cs"/>
            </a:rPr>
            <a:t>Delayed urinary leakage</a:t>
          </a:r>
        </a:p>
        <a:p>
          <a:pPr algn="ctr" rtl="1"/>
          <a:r>
            <a:rPr lang="en-US" sz="1600" b="1" kern="1200" dirty="0" smtClean="0">
              <a:solidFill>
                <a:schemeClr val="tx1">
                  <a:lumMod val="65000"/>
                  <a:lumOff val="35000"/>
                </a:schemeClr>
              </a:solidFill>
              <a:latin typeface="+mn-lt"/>
              <a:ea typeface="+mn-ea"/>
              <a:cs typeface="+mn-cs"/>
            </a:rPr>
            <a:t>A large amount of liquid </a:t>
          </a:r>
          <a:endParaRPr lang="fa-IR" sz="1600" b="1" kern="1200" dirty="0" smtClean="0">
            <a:solidFill>
              <a:schemeClr val="tx1">
                <a:lumMod val="65000"/>
                <a:lumOff val="35000"/>
              </a:schemeClr>
            </a:solidFill>
            <a:latin typeface="+mn-lt"/>
            <a:ea typeface="+mn-ea"/>
            <a:cs typeface="+mn-cs"/>
          </a:endParaRPr>
        </a:p>
        <a:p>
          <a:pPr algn="ctr" rtl="1"/>
          <a:r>
            <a:rPr lang="en-US" sz="1600" b="1" kern="1200" dirty="0" smtClean="0">
              <a:solidFill>
                <a:schemeClr val="tx1">
                  <a:lumMod val="65000"/>
                  <a:lumOff val="35000"/>
                </a:schemeClr>
              </a:solidFill>
              <a:latin typeface="+mn-lt"/>
              <a:ea typeface="+mn-ea"/>
              <a:cs typeface="+mn-cs"/>
            </a:rPr>
            <a:t>Impossibility of control</a:t>
          </a:r>
          <a:endParaRPr lang="en-US" sz="1600" b="1" kern="1200" dirty="0">
            <a:solidFill>
              <a:schemeClr val="tx1">
                <a:lumMod val="65000"/>
                <a:lumOff val="35000"/>
              </a:schemeClr>
            </a:solidFill>
            <a:latin typeface="+mn-lt"/>
            <a:ea typeface="+mn-ea"/>
            <a:cs typeface="+mn-cs"/>
          </a:endParaRPr>
        </a:p>
      </dgm:t>
    </dgm:pt>
    <dgm:pt modelId="{3D01AC81-869B-41F7-B194-19518E6AA278}" type="parTrans" cxnId="{16C101AB-445E-4222-8E21-3CA1E47F42EA}">
      <dgm:prSet/>
      <dgm:spPr/>
      <dgm:t>
        <a:bodyPr/>
        <a:lstStyle/>
        <a:p>
          <a:pPr algn="ctr" rtl="1"/>
          <a:endParaRPr lang="en-US" sz="1400" b="1">
            <a:cs typeface="B Nazanin" pitchFamily="2" charset="-78"/>
          </a:endParaRPr>
        </a:p>
      </dgm:t>
    </dgm:pt>
    <dgm:pt modelId="{6FCD6D34-B6C3-45BA-A4C9-8F16476A9651}" type="sibTrans" cxnId="{16C101AB-445E-4222-8E21-3CA1E47F42EA}">
      <dgm:prSet/>
      <dgm:spPr/>
      <dgm:t>
        <a:bodyPr/>
        <a:lstStyle/>
        <a:p>
          <a:endParaRPr lang="en-US"/>
        </a:p>
      </dgm:t>
    </dgm:pt>
    <dgm:pt modelId="{7FC7EEEB-291D-41A1-8E07-27EDF233ECAD}">
      <dgm:prSet custT="1"/>
      <dgm:spPr/>
      <dgm:t>
        <a:bodyPr/>
        <a:lstStyle/>
        <a:p>
          <a:pPr algn="ctr" rtl="1"/>
          <a:r>
            <a:rPr lang="en-US" sz="1600" b="1" kern="1200" dirty="0" err="1" smtClean="0">
              <a:solidFill>
                <a:schemeClr val="tx1">
                  <a:lumMod val="65000"/>
                  <a:lumOff val="35000"/>
                </a:schemeClr>
              </a:solidFill>
              <a:latin typeface="+mn-lt"/>
              <a:ea typeface="+mn-ea"/>
              <a:cs typeface="+mn-cs"/>
            </a:rPr>
            <a:t>Overactie</a:t>
          </a:r>
          <a:r>
            <a:rPr lang="en-US" sz="1600" b="1" kern="1200" dirty="0" smtClean="0">
              <a:solidFill>
                <a:schemeClr val="tx1">
                  <a:lumMod val="65000"/>
                  <a:lumOff val="35000"/>
                </a:schemeClr>
              </a:solidFill>
              <a:latin typeface="+mn-lt"/>
              <a:ea typeface="+mn-ea"/>
              <a:cs typeface="+mn-cs"/>
            </a:rPr>
            <a:t> </a:t>
          </a:r>
          <a:r>
            <a:rPr lang="en-US" sz="1600" b="1" kern="1200" dirty="0" smtClean="0">
              <a:solidFill>
                <a:schemeClr val="tx1">
                  <a:lumMod val="65000"/>
                  <a:lumOff val="35000"/>
                </a:schemeClr>
              </a:solidFill>
              <a:latin typeface="+mn-lt"/>
              <a:ea typeface="+mn-ea"/>
              <a:cs typeface="+mn-cs"/>
            </a:rPr>
            <a:t>Detrusor</a:t>
          </a:r>
          <a:endParaRPr lang="en-US" sz="1600" b="1" kern="1200" dirty="0">
            <a:solidFill>
              <a:schemeClr val="tx1">
                <a:lumMod val="65000"/>
                <a:lumOff val="35000"/>
              </a:schemeClr>
            </a:solidFill>
            <a:latin typeface="+mn-lt"/>
            <a:ea typeface="+mn-ea"/>
            <a:cs typeface="+mn-cs"/>
          </a:endParaRPr>
        </a:p>
      </dgm:t>
    </dgm:pt>
    <dgm:pt modelId="{E867000E-E889-4ED5-B2C6-3CB3D2414180}" type="parTrans" cxnId="{3431112F-BAFA-451A-B0A0-13BDB8D44C6B}">
      <dgm:prSet/>
      <dgm:spPr/>
      <dgm:t>
        <a:bodyPr/>
        <a:lstStyle/>
        <a:p>
          <a:pPr algn="ctr" rtl="1"/>
          <a:endParaRPr lang="en-US" sz="1400" b="1">
            <a:cs typeface="B Nazanin" pitchFamily="2" charset="-78"/>
          </a:endParaRPr>
        </a:p>
      </dgm:t>
    </dgm:pt>
    <dgm:pt modelId="{A1041E82-D034-417E-AADD-D32D8D14097A}" type="sibTrans" cxnId="{3431112F-BAFA-451A-B0A0-13BDB8D44C6B}">
      <dgm:prSet/>
      <dgm:spPr/>
      <dgm:t>
        <a:bodyPr/>
        <a:lstStyle/>
        <a:p>
          <a:endParaRPr lang="en-US"/>
        </a:p>
      </dgm:t>
    </dgm:pt>
    <dgm:pt modelId="{D2F2029F-0784-453F-A1BC-2263E46AA464}">
      <dgm:prSet custT="1"/>
      <dgm:spPr/>
      <dgm:t>
        <a:bodyPr/>
        <a:lstStyle/>
        <a:p>
          <a:pPr algn="ctr" rtl="1"/>
          <a:r>
            <a:rPr lang="en-US" sz="1600" b="1" kern="1200" dirty="0" smtClean="0">
              <a:solidFill>
                <a:schemeClr val="tx1">
                  <a:lumMod val="65000"/>
                  <a:lumOff val="35000"/>
                </a:schemeClr>
              </a:solidFill>
              <a:latin typeface="+mn-lt"/>
              <a:ea typeface="+mn-ea"/>
              <a:cs typeface="+mn-cs"/>
            </a:rPr>
            <a:t>SUI</a:t>
          </a:r>
          <a:endParaRPr lang="en-US" sz="1600" b="1" kern="1200" dirty="0">
            <a:solidFill>
              <a:schemeClr val="tx1">
                <a:lumMod val="65000"/>
                <a:lumOff val="35000"/>
              </a:schemeClr>
            </a:solidFill>
            <a:latin typeface="+mn-lt"/>
            <a:ea typeface="+mn-ea"/>
            <a:cs typeface="+mn-cs"/>
          </a:endParaRPr>
        </a:p>
      </dgm:t>
    </dgm:pt>
    <dgm:pt modelId="{1B553685-7A30-4A8F-A642-50460B971D9C}" type="parTrans" cxnId="{4EA33614-0187-4DC3-964F-9B88E4094F17}">
      <dgm:prSet/>
      <dgm:spPr/>
      <dgm:t>
        <a:bodyPr/>
        <a:lstStyle/>
        <a:p>
          <a:pPr algn="ctr" rtl="1"/>
          <a:endParaRPr lang="en-US" sz="1400" b="1">
            <a:cs typeface="B Nazanin" pitchFamily="2" charset="-78"/>
          </a:endParaRPr>
        </a:p>
      </dgm:t>
    </dgm:pt>
    <dgm:pt modelId="{0DE25178-E591-48ED-A64E-3F15E67928BC}" type="sibTrans" cxnId="{4EA33614-0187-4DC3-964F-9B88E4094F17}">
      <dgm:prSet/>
      <dgm:spPr/>
      <dgm:t>
        <a:bodyPr/>
        <a:lstStyle/>
        <a:p>
          <a:endParaRPr lang="en-US"/>
        </a:p>
      </dgm:t>
    </dgm:pt>
    <dgm:pt modelId="{39157C30-AFBD-4302-9877-425948AC9DC8}" type="pres">
      <dgm:prSet presAssocID="{259947AF-987D-4DB0-849C-0094FF6525E2}" presName="hierChild1" presStyleCnt="0">
        <dgm:presLayoutVars>
          <dgm:chPref val="1"/>
          <dgm:dir/>
          <dgm:animOne val="branch"/>
          <dgm:animLvl val="lvl"/>
          <dgm:resizeHandles/>
        </dgm:presLayoutVars>
      </dgm:prSet>
      <dgm:spPr/>
      <dgm:t>
        <a:bodyPr/>
        <a:lstStyle/>
        <a:p>
          <a:endParaRPr lang="en-US"/>
        </a:p>
      </dgm:t>
    </dgm:pt>
    <dgm:pt modelId="{8EAB1846-CEE1-403B-BE21-CBE151FB9CD5}" type="pres">
      <dgm:prSet presAssocID="{97146190-A2AC-42BD-82DA-5E18EA6453CE}" presName="hierRoot1" presStyleCnt="0"/>
      <dgm:spPr/>
    </dgm:pt>
    <dgm:pt modelId="{B5848C15-A291-4247-9917-4908327296B1}" type="pres">
      <dgm:prSet presAssocID="{97146190-A2AC-42BD-82DA-5E18EA6453CE}" presName="composite" presStyleCnt="0"/>
      <dgm:spPr/>
    </dgm:pt>
    <dgm:pt modelId="{3C3C7E62-4138-44B3-8F3D-7642D1FEEABA}" type="pres">
      <dgm:prSet presAssocID="{97146190-A2AC-42BD-82DA-5E18EA6453CE}" presName="background" presStyleLbl="node0" presStyleIdx="0" presStyleCnt="1"/>
      <dgm:spPr/>
    </dgm:pt>
    <dgm:pt modelId="{CA9DE021-6524-4F45-8664-7F9D2B146946}" type="pres">
      <dgm:prSet presAssocID="{97146190-A2AC-42BD-82DA-5E18EA6453CE}" presName="text" presStyleLbl="fgAcc0" presStyleIdx="0" presStyleCnt="1" custScaleX="827915" custScaleY="104846" custLinFactX="-21287" custLinFactY="-60757" custLinFactNeighborX="-100000" custLinFactNeighborY="-100000">
        <dgm:presLayoutVars>
          <dgm:chPref val="3"/>
        </dgm:presLayoutVars>
      </dgm:prSet>
      <dgm:spPr/>
      <dgm:t>
        <a:bodyPr/>
        <a:lstStyle/>
        <a:p>
          <a:endParaRPr lang="en-US"/>
        </a:p>
      </dgm:t>
    </dgm:pt>
    <dgm:pt modelId="{4CA18E53-FDF7-43F8-B49F-E5E16ACD495B}" type="pres">
      <dgm:prSet presAssocID="{97146190-A2AC-42BD-82DA-5E18EA6453CE}" presName="hierChild2" presStyleCnt="0"/>
      <dgm:spPr/>
    </dgm:pt>
    <dgm:pt modelId="{28168BF8-A095-4A7B-80B5-058848F7FA36}" type="pres">
      <dgm:prSet presAssocID="{4D0BCFC8-6610-47E1-ACD5-D4877E11383D}" presName="Name10" presStyleLbl="parChTrans1D2" presStyleIdx="0" presStyleCnt="3"/>
      <dgm:spPr/>
      <dgm:t>
        <a:bodyPr/>
        <a:lstStyle/>
        <a:p>
          <a:endParaRPr lang="en-US"/>
        </a:p>
      </dgm:t>
    </dgm:pt>
    <dgm:pt modelId="{7CB0CAC9-8FA7-4F7B-8FAA-F0CCBD0AFC83}" type="pres">
      <dgm:prSet presAssocID="{DBB6F4CD-060A-4515-802A-9BDD6725172F}" presName="hierRoot2" presStyleCnt="0"/>
      <dgm:spPr/>
    </dgm:pt>
    <dgm:pt modelId="{E0B7B9E9-447B-409B-B811-65F54E2E12FA}" type="pres">
      <dgm:prSet presAssocID="{DBB6F4CD-060A-4515-802A-9BDD6725172F}" presName="composite2" presStyleCnt="0"/>
      <dgm:spPr/>
    </dgm:pt>
    <dgm:pt modelId="{E98F274E-22C2-4824-B608-3DE097B0FEE7}" type="pres">
      <dgm:prSet presAssocID="{DBB6F4CD-060A-4515-802A-9BDD6725172F}" presName="background2" presStyleLbl="node2" presStyleIdx="0" presStyleCnt="3"/>
      <dgm:spPr/>
    </dgm:pt>
    <dgm:pt modelId="{DF479AA5-6F58-4C94-8A16-48F51EE1D38D}" type="pres">
      <dgm:prSet presAssocID="{DBB6F4CD-060A-4515-802A-9BDD6725172F}" presName="text2" presStyleLbl="fgAcc2" presStyleIdx="0" presStyleCnt="3" custScaleX="272363" custScaleY="181602" custLinFactX="-100000" custLinFactNeighborX="-109190" custLinFactNeighborY="-2609">
        <dgm:presLayoutVars>
          <dgm:chPref val="3"/>
        </dgm:presLayoutVars>
      </dgm:prSet>
      <dgm:spPr/>
      <dgm:t>
        <a:bodyPr/>
        <a:lstStyle/>
        <a:p>
          <a:endParaRPr lang="en-US"/>
        </a:p>
      </dgm:t>
    </dgm:pt>
    <dgm:pt modelId="{D285B96B-F99F-492B-AE05-CD18BDFB57D8}" type="pres">
      <dgm:prSet presAssocID="{DBB6F4CD-060A-4515-802A-9BDD6725172F}" presName="hierChild3" presStyleCnt="0"/>
      <dgm:spPr/>
    </dgm:pt>
    <dgm:pt modelId="{ACE1D500-0C81-4F50-984C-B7D89C919F8F}" type="pres">
      <dgm:prSet presAssocID="{52ED6FE7-27F3-47FD-9A1A-14F85147B2FF}" presName="Name17" presStyleLbl="parChTrans1D3" presStyleIdx="0" presStyleCnt="3"/>
      <dgm:spPr/>
      <dgm:t>
        <a:bodyPr/>
        <a:lstStyle/>
        <a:p>
          <a:endParaRPr lang="en-US"/>
        </a:p>
      </dgm:t>
    </dgm:pt>
    <dgm:pt modelId="{8C5A01CC-F97A-40C0-B2D4-3CA65BDA2D26}" type="pres">
      <dgm:prSet presAssocID="{05E22855-92EA-43AD-BA2F-49ABC2C1008F}" presName="hierRoot3" presStyleCnt="0"/>
      <dgm:spPr/>
    </dgm:pt>
    <dgm:pt modelId="{DD3DA840-1330-4373-96B3-EF566320BF2A}" type="pres">
      <dgm:prSet presAssocID="{05E22855-92EA-43AD-BA2F-49ABC2C1008F}" presName="composite3" presStyleCnt="0"/>
      <dgm:spPr/>
    </dgm:pt>
    <dgm:pt modelId="{C4230EF8-6F23-4492-81D0-21E5A36F9390}" type="pres">
      <dgm:prSet presAssocID="{05E22855-92EA-43AD-BA2F-49ABC2C1008F}" presName="background3" presStyleLbl="node3" presStyleIdx="0" presStyleCnt="3"/>
      <dgm:spPr/>
    </dgm:pt>
    <dgm:pt modelId="{D43F028F-EAEB-41A3-BD77-931072F666D8}" type="pres">
      <dgm:prSet presAssocID="{05E22855-92EA-43AD-BA2F-49ABC2C1008F}" presName="text3" presStyleLbl="fgAcc3" presStyleIdx="0" presStyleCnt="3" custScaleX="485090" custScaleY="168622" custLinFactX="-100000" custLinFactNeighborX="-104699" custLinFactNeighborY="-1200">
        <dgm:presLayoutVars>
          <dgm:chPref val="3"/>
        </dgm:presLayoutVars>
      </dgm:prSet>
      <dgm:spPr/>
      <dgm:t>
        <a:bodyPr/>
        <a:lstStyle/>
        <a:p>
          <a:endParaRPr lang="en-US"/>
        </a:p>
      </dgm:t>
    </dgm:pt>
    <dgm:pt modelId="{39106F71-3266-48CD-A50E-5D49192C9E42}" type="pres">
      <dgm:prSet presAssocID="{05E22855-92EA-43AD-BA2F-49ABC2C1008F}" presName="hierChild4" presStyleCnt="0"/>
      <dgm:spPr/>
    </dgm:pt>
    <dgm:pt modelId="{F921DC27-A03C-40A3-8703-7516EEEC5CE7}" type="pres">
      <dgm:prSet presAssocID="{162117C2-FCDA-4164-BE1D-9F73772128CE}" presName="Name23" presStyleLbl="parChTrans1D4" presStyleIdx="0" presStyleCnt="8"/>
      <dgm:spPr/>
      <dgm:t>
        <a:bodyPr/>
        <a:lstStyle/>
        <a:p>
          <a:endParaRPr lang="en-US"/>
        </a:p>
      </dgm:t>
    </dgm:pt>
    <dgm:pt modelId="{73734DF6-E8D8-4C43-827B-AE11AE714786}" type="pres">
      <dgm:prSet presAssocID="{2F5D30B2-B34E-4D60-BAE5-E45685A42FEF}" presName="hierRoot4" presStyleCnt="0"/>
      <dgm:spPr/>
    </dgm:pt>
    <dgm:pt modelId="{C0722020-D2B6-496A-BA87-80D0DA33BD78}" type="pres">
      <dgm:prSet presAssocID="{2F5D30B2-B34E-4D60-BAE5-E45685A42FEF}" presName="composite4" presStyleCnt="0"/>
      <dgm:spPr/>
    </dgm:pt>
    <dgm:pt modelId="{E24A573B-1F47-465B-AC65-BDE3321693F0}" type="pres">
      <dgm:prSet presAssocID="{2F5D30B2-B34E-4D60-BAE5-E45685A42FEF}" presName="background4" presStyleLbl="node4" presStyleIdx="0" presStyleCnt="8"/>
      <dgm:spPr/>
    </dgm:pt>
    <dgm:pt modelId="{D730B6E6-7858-483C-94BC-73271702EEF6}" type="pres">
      <dgm:prSet presAssocID="{2F5D30B2-B34E-4D60-BAE5-E45685A42FEF}" presName="text4" presStyleLbl="fgAcc4" presStyleIdx="0" presStyleCnt="8" custScaleX="381791" custLinFactNeighborX="35157" custLinFactNeighborY="48198">
        <dgm:presLayoutVars>
          <dgm:chPref val="3"/>
        </dgm:presLayoutVars>
      </dgm:prSet>
      <dgm:spPr/>
      <dgm:t>
        <a:bodyPr/>
        <a:lstStyle/>
        <a:p>
          <a:endParaRPr lang="en-US"/>
        </a:p>
      </dgm:t>
    </dgm:pt>
    <dgm:pt modelId="{58B642A1-EAEB-4DAE-AB53-455FF983623A}" type="pres">
      <dgm:prSet presAssocID="{2F5D30B2-B34E-4D60-BAE5-E45685A42FEF}" presName="hierChild5" presStyleCnt="0"/>
      <dgm:spPr/>
    </dgm:pt>
    <dgm:pt modelId="{9C2FE081-745E-497A-A5D5-D01D5DFEBB4F}" type="pres">
      <dgm:prSet presAssocID="{0ECECD26-FE9A-4CE0-A1E1-83382FC66D0E}" presName="Name23" presStyleLbl="parChTrans1D4" presStyleIdx="1" presStyleCnt="8"/>
      <dgm:spPr/>
      <dgm:t>
        <a:bodyPr/>
        <a:lstStyle/>
        <a:p>
          <a:endParaRPr lang="en-US"/>
        </a:p>
      </dgm:t>
    </dgm:pt>
    <dgm:pt modelId="{18D2C27D-356C-43F3-A6B4-840B8EB00E9B}" type="pres">
      <dgm:prSet presAssocID="{15370E11-D70C-4936-A40F-6A7867E86C4B}" presName="hierRoot4" presStyleCnt="0"/>
      <dgm:spPr/>
    </dgm:pt>
    <dgm:pt modelId="{EC6F12C3-AE66-4BD2-8D0D-0137ABB5F4F1}" type="pres">
      <dgm:prSet presAssocID="{15370E11-D70C-4936-A40F-6A7867E86C4B}" presName="composite4" presStyleCnt="0"/>
      <dgm:spPr/>
    </dgm:pt>
    <dgm:pt modelId="{2371B19B-8FB6-45F7-81B8-DDB409062BDC}" type="pres">
      <dgm:prSet presAssocID="{15370E11-D70C-4936-A40F-6A7867E86C4B}" presName="background4" presStyleLbl="node4" presStyleIdx="1" presStyleCnt="8"/>
      <dgm:spPr/>
    </dgm:pt>
    <dgm:pt modelId="{FAE05FCA-5A6F-4A66-B0E4-2954EE68D455}" type="pres">
      <dgm:prSet presAssocID="{15370E11-D70C-4936-A40F-6A7867E86C4B}" presName="text4" presStyleLbl="fgAcc4" presStyleIdx="1" presStyleCnt="8" custScaleX="412940" custScaleY="166942" custLinFactY="56509" custLinFactNeighborX="1082" custLinFactNeighborY="100000">
        <dgm:presLayoutVars>
          <dgm:chPref val="3"/>
        </dgm:presLayoutVars>
      </dgm:prSet>
      <dgm:spPr/>
      <dgm:t>
        <a:bodyPr/>
        <a:lstStyle/>
        <a:p>
          <a:endParaRPr lang="en-US"/>
        </a:p>
      </dgm:t>
    </dgm:pt>
    <dgm:pt modelId="{298513B4-1BBD-4892-B79F-3B7F8DFA12FD}" type="pres">
      <dgm:prSet presAssocID="{15370E11-D70C-4936-A40F-6A7867E86C4B}" presName="hierChild5" presStyleCnt="0"/>
      <dgm:spPr/>
    </dgm:pt>
    <dgm:pt modelId="{688973FC-AD14-4D3D-B238-9E08784D4EE5}" type="pres">
      <dgm:prSet presAssocID="{CF4A871C-BF81-463B-A510-F587C91A7ADF}" presName="Name23" presStyleLbl="parChTrans1D4" presStyleIdx="2" presStyleCnt="8"/>
      <dgm:spPr/>
      <dgm:t>
        <a:bodyPr/>
        <a:lstStyle/>
        <a:p>
          <a:endParaRPr lang="en-US"/>
        </a:p>
      </dgm:t>
    </dgm:pt>
    <dgm:pt modelId="{B760974D-4C28-4BA7-BB7F-B2E93CEA79BD}" type="pres">
      <dgm:prSet presAssocID="{0A290EAE-7593-47C2-88CB-4C7BEE57CAE7}" presName="hierRoot4" presStyleCnt="0"/>
      <dgm:spPr/>
    </dgm:pt>
    <dgm:pt modelId="{680EAA5E-4A0F-4CD8-880F-93AEF11C4710}" type="pres">
      <dgm:prSet presAssocID="{0A290EAE-7593-47C2-88CB-4C7BEE57CAE7}" presName="composite4" presStyleCnt="0"/>
      <dgm:spPr/>
    </dgm:pt>
    <dgm:pt modelId="{406F5131-0508-45A4-B4C8-B83BE0AF6D68}" type="pres">
      <dgm:prSet presAssocID="{0A290EAE-7593-47C2-88CB-4C7BEE57CAE7}" presName="background4" presStyleLbl="node4" presStyleIdx="2" presStyleCnt="8"/>
      <dgm:spPr/>
    </dgm:pt>
    <dgm:pt modelId="{CE8E302B-0762-4303-9822-2F0BA1469879}" type="pres">
      <dgm:prSet presAssocID="{0A290EAE-7593-47C2-88CB-4C7BEE57CAE7}" presName="text4" presStyleLbl="fgAcc4" presStyleIdx="2" presStyleCnt="8" custScaleX="395675" custScaleY="211110" custLinFactY="100000" custLinFactNeighborX="17274" custLinFactNeighborY="176065">
        <dgm:presLayoutVars>
          <dgm:chPref val="3"/>
        </dgm:presLayoutVars>
      </dgm:prSet>
      <dgm:spPr>
        <a:prstGeom prst="ellipse">
          <a:avLst/>
        </a:prstGeom>
      </dgm:spPr>
      <dgm:t>
        <a:bodyPr/>
        <a:lstStyle/>
        <a:p>
          <a:endParaRPr lang="en-US"/>
        </a:p>
      </dgm:t>
    </dgm:pt>
    <dgm:pt modelId="{3F4F7F6F-4334-449E-A2D3-5D88DFC2C0BD}" type="pres">
      <dgm:prSet presAssocID="{0A290EAE-7593-47C2-88CB-4C7BEE57CAE7}" presName="hierChild5" presStyleCnt="0"/>
      <dgm:spPr/>
    </dgm:pt>
    <dgm:pt modelId="{2164301F-4DF3-4433-BA99-78A1F3EF233B}" type="pres">
      <dgm:prSet presAssocID="{4ED78888-F19E-4512-95AA-CE9568F61BAB}" presName="Name23" presStyleLbl="parChTrans1D4" presStyleIdx="3" presStyleCnt="8"/>
      <dgm:spPr/>
      <dgm:t>
        <a:bodyPr/>
        <a:lstStyle/>
        <a:p>
          <a:endParaRPr lang="en-US"/>
        </a:p>
      </dgm:t>
    </dgm:pt>
    <dgm:pt modelId="{41080635-65D4-4F19-9EBA-1DCD74AD86CE}" type="pres">
      <dgm:prSet presAssocID="{2739177C-2284-4626-A416-C73DAAFDA79F}" presName="hierRoot4" presStyleCnt="0"/>
      <dgm:spPr/>
    </dgm:pt>
    <dgm:pt modelId="{53376745-F9EB-4D8F-862A-9AAFD1BD72A3}" type="pres">
      <dgm:prSet presAssocID="{2739177C-2284-4626-A416-C73DAAFDA79F}" presName="composite4" presStyleCnt="0"/>
      <dgm:spPr/>
    </dgm:pt>
    <dgm:pt modelId="{EBC31E64-08A1-49AA-B1AA-1412C5AC0CF3}" type="pres">
      <dgm:prSet presAssocID="{2739177C-2284-4626-A416-C73DAAFDA79F}" presName="background4" presStyleLbl="node4" presStyleIdx="3" presStyleCnt="8"/>
      <dgm:spPr/>
    </dgm:pt>
    <dgm:pt modelId="{8BDEC19F-A511-43AC-95ED-B1BCD415A121}" type="pres">
      <dgm:prSet presAssocID="{2739177C-2284-4626-A416-C73DAAFDA79F}" presName="text4" presStyleLbl="fgAcc4" presStyleIdx="3" presStyleCnt="8" custScaleX="315499" custLinFactX="70498" custLinFactNeighborX="100000" custLinFactNeighborY="48410">
        <dgm:presLayoutVars>
          <dgm:chPref val="3"/>
        </dgm:presLayoutVars>
      </dgm:prSet>
      <dgm:spPr/>
      <dgm:t>
        <a:bodyPr/>
        <a:lstStyle/>
        <a:p>
          <a:endParaRPr lang="en-US"/>
        </a:p>
      </dgm:t>
    </dgm:pt>
    <dgm:pt modelId="{F314A953-86C8-406B-95BA-D5246AF1A444}" type="pres">
      <dgm:prSet presAssocID="{2739177C-2284-4626-A416-C73DAAFDA79F}" presName="hierChild5" presStyleCnt="0"/>
      <dgm:spPr/>
    </dgm:pt>
    <dgm:pt modelId="{7A0718DB-A676-402B-A060-4BC43F4C96A3}" type="pres">
      <dgm:prSet presAssocID="{09D5A3AA-ADE4-4DA8-ADA5-9FF2928765CC}" presName="Name23" presStyleLbl="parChTrans1D4" presStyleIdx="4" presStyleCnt="8"/>
      <dgm:spPr/>
      <dgm:t>
        <a:bodyPr/>
        <a:lstStyle/>
        <a:p>
          <a:endParaRPr lang="en-US"/>
        </a:p>
      </dgm:t>
    </dgm:pt>
    <dgm:pt modelId="{53435A74-FA90-42A8-A6E2-B16616881080}" type="pres">
      <dgm:prSet presAssocID="{A374D52A-6284-4249-AE8F-6F147A7D783F}" presName="hierRoot4" presStyleCnt="0"/>
      <dgm:spPr/>
    </dgm:pt>
    <dgm:pt modelId="{82A0003E-6B7D-4C0C-BCF2-219768FFB261}" type="pres">
      <dgm:prSet presAssocID="{A374D52A-6284-4249-AE8F-6F147A7D783F}" presName="composite4" presStyleCnt="0"/>
      <dgm:spPr/>
    </dgm:pt>
    <dgm:pt modelId="{ADA26253-1FCD-4EAF-BEA2-C400B91C62A7}" type="pres">
      <dgm:prSet presAssocID="{A374D52A-6284-4249-AE8F-6F147A7D783F}" presName="background4" presStyleLbl="node4" presStyleIdx="4" presStyleCnt="8"/>
      <dgm:spPr/>
    </dgm:pt>
    <dgm:pt modelId="{982E4319-86F1-4786-BD03-28D2C25B4EBA}" type="pres">
      <dgm:prSet presAssocID="{A374D52A-6284-4249-AE8F-6F147A7D783F}" presName="text4" presStyleLbl="fgAcc4" presStyleIdx="4" presStyleCnt="8" custScaleX="277340" custScaleY="347820" custLinFactNeighborX="61586" custLinFactNeighborY="133">
        <dgm:presLayoutVars>
          <dgm:chPref val="3"/>
        </dgm:presLayoutVars>
      </dgm:prSet>
      <dgm:spPr/>
      <dgm:t>
        <a:bodyPr/>
        <a:lstStyle/>
        <a:p>
          <a:endParaRPr lang="en-US"/>
        </a:p>
      </dgm:t>
    </dgm:pt>
    <dgm:pt modelId="{33D7022A-B27C-4AA7-88E0-823467C4270A}" type="pres">
      <dgm:prSet presAssocID="{A374D52A-6284-4249-AE8F-6F147A7D783F}" presName="hierChild5" presStyleCnt="0"/>
      <dgm:spPr/>
    </dgm:pt>
    <dgm:pt modelId="{A394BAB4-091A-4138-9EE9-E7D0A918C39A}" type="pres">
      <dgm:prSet presAssocID="{1B553685-7A30-4A8F-A642-50460B971D9C}" presName="Name23" presStyleLbl="parChTrans1D4" presStyleIdx="5" presStyleCnt="8"/>
      <dgm:spPr/>
      <dgm:t>
        <a:bodyPr/>
        <a:lstStyle/>
        <a:p>
          <a:endParaRPr lang="en-US"/>
        </a:p>
      </dgm:t>
    </dgm:pt>
    <dgm:pt modelId="{57036D05-A267-4B7E-8407-6DABEE71606C}" type="pres">
      <dgm:prSet presAssocID="{D2F2029F-0784-453F-A1BC-2263E46AA464}" presName="hierRoot4" presStyleCnt="0"/>
      <dgm:spPr/>
    </dgm:pt>
    <dgm:pt modelId="{0D177277-EA4B-4AC7-B69C-E6F76ACA95D4}" type="pres">
      <dgm:prSet presAssocID="{D2F2029F-0784-453F-A1BC-2263E46AA464}" presName="composite4" presStyleCnt="0"/>
      <dgm:spPr/>
    </dgm:pt>
    <dgm:pt modelId="{D1383978-4848-4826-B788-1A58966A5817}" type="pres">
      <dgm:prSet presAssocID="{D2F2029F-0784-453F-A1BC-2263E46AA464}" presName="background4" presStyleLbl="node4" presStyleIdx="5" presStyleCnt="8"/>
      <dgm:spPr/>
    </dgm:pt>
    <dgm:pt modelId="{39BB9493-86D6-44E3-AA9C-159BC737B44E}" type="pres">
      <dgm:prSet presAssocID="{D2F2029F-0784-453F-A1BC-2263E46AA464}" presName="text4" presStyleLbl="fgAcc4" presStyleIdx="5" presStyleCnt="8" custScaleX="296261" custScaleY="185617" custLinFactX="8283" custLinFactY="34281" custLinFactNeighborX="100000" custLinFactNeighborY="100000">
        <dgm:presLayoutVars>
          <dgm:chPref val="3"/>
        </dgm:presLayoutVars>
      </dgm:prSet>
      <dgm:spPr>
        <a:prstGeom prst="ellipse">
          <a:avLst/>
        </a:prstGeom>
      </dgm:spPr>
      <dgm:t>
        <a:bodyPr/>
        <a:lstStyle/>
        <a:p>
          <a:endParaRPr lang="en-US"/>
        </a:p>
      </dgm:t>
    </dgm:pt>
    <dgm:pt modelId="{0B2F4C79-E76C-4033-A828-4CC853D2D96B}" type="pres">
      <dgm:prSet presAssocID="{D2F2029F-0784-453F-A1BC-2263E46AA464}" presName="hierChild5" presStyleCnt="0"/>
      <dgm:spPr/>
    </dgm:pt>
    <dgm:pt modelId="{17285651-5FB0-45D5-B1FE-9355F4E05F60}" type="pres">
      <dgm:prSet presAssocID="{3D01AC81-869B-41F7-B194-19518E6AA278}" presName="Name23" presStyleLbl="parChTrans1D4" presStyleIdx="6" presStyleCnt="8"/>
      <dgm:spPr/>
      <dgm:t>
        <a:bodyPr/>
        <a:lstStyle/>
        <a:p>
          <a:endParaRPr lang="en-US"/>
        </a:p>
      </dgm:t>
    </dgm:pt>
    <dgm:pt modelId="{FE502CBC-BD28-4087-B811-D71CAD0A612D}" type="pres">
      <dgm:prSet presAssocID="{E1FEEF0A-CBBA-426F-B2DB-6B44450EC510}" presName="hierRoot4" presStyleCnt="0"/>
      <dgm:spPr/>
    </dgm:pt>
    <dgm:pt modelId="{EBE61D6C-1AE2-41A0-B745-17E8CAF1D6EE}" type="pres">
      <dgm:prSet presAssocID="{E1FEEF0A-CBBA-426F-B2DB-6B44450EC510}" presName="composite4" presStyleCnt="0"/>
      <dgm:spPr/>
    </dgm:pt>
    <dgm:pt modelId="{6D4F8C87-822F-4703-891B-ED86B7D58F9A}" type="pres">
      <dgm:prSet presAssocID="{E1FEEF0A-CBBA-426F-B2DB-6B44450EC510}" presName="background4" presStyleLbl="node4" presStyleIdx="6" presStyleCnt="8"/>
      <dgm:spPr/>
    </dgm:pt>
    <dgm:pt modelId="{1640D548-3ECF-4002-8A78-8C3B7134F88A}" type="pres">
      <dgm:prSet presAssocID="{E1FEEF0A-CBBA-426F-B2DB-6B44450EC510}" presName="text4" presStyleLbl="fgAcc4" presStyleIdx="6" presStyleCnt="8" custScaleX="455413" custScaleY="199644" custLinFactX="21982" custLinFactY="36962" custLinFactNeighborX="100000" custLinFactNeighborY="100000">
        <dgm:presLayoutVars>
          <dgm:chPref val="3"/>
        </dgm:presLayoutVars>
      </dgm:prSet>
      <dgm:spPr/>
      <dgm:t>
        <a:bodyPr/>
        <a:lstStyle/>
        <a:p>
          <a:endParaRPr lang="en-US"/>
        </a:p>
      </dgm:t>
    </dgm:pt>
    <dgm:pt modelId="{0389E83C-09E0-4CE1-89EE-58F72D443385}" type="pres">
      <dgm:prSet presAssocID="{E1FEEF0A-CBBA-426F-B2DB-6B44450EC510}" presName="hierChild5" presStyleCnt="0"/>
      <dgm:spPr/>
    </dgm:pt>
    <dgm:pt modelId="{173A5C1B-CFEC-4254-B3FD-3AA68BBDA862}" type="pres">
      <dgm:prSet presAssocID="{E867000E-E889-4ED5-B2C6-3CB3D2414180}" presName="Name23" presStyleLbl="parChTrans1D4" presStyleIdx="7" presStyleCnt="8"/>
      <dgm:spPr/>
      <dgm:t>
        <a:bodyPr/>
        <a:lstStyle/>
        <a:p>
          <a:endParaRPr lang="en-US"/>
        </a:p>
      </dgm:t>
    </dgm:pt>
    <dgm:pt modelId="{7109F0C0-3DA6-46A2-AECE-639D0C4D8C2C}" type="pres">
      <dgm:prSet presAssocID="{7FC7EEEB-291D-41A1-8E07-27EDF233ECAD}" presName="hierRoot4" presStyleCnt="0"/>
      <dgm:spPr/>
    </dgm:pt>
    <dgm:pt modelId="{E873FB90-08E9-4A4A-8F26-46695846B546}" type="pres">
      <dgm:prSet presAssocID="{7FC7EEEB-291D-41A1-8E07-27EDF233ECAD}" presName="composite4" presStyleCnt="0"/>
      <dgm:spPr/>
    </dgm:pt>
    <dgm:pt modelId="{A9CB6FAC-B568-4E64-BDB7-F928A1361C73}" type="pres">
      <dgm:prSet presAssocID="{7FC7EEEB-291D-41A1-8E07-27EDF233ECAD}" presName="background4" presStyleLbl="node4" presStyleIdx="7" presStyleCnt="8"/>
      <dgm:spPr/>
    </dgm:pt>
    <dgm:pt modelId="{A4C378B5-56AC-4739-8B44-6576170258F6}" type="pres">
      <dgm:prSet presAssocID="{7FC7EEEB-291D-41A1-8E07-27EDF233ECAD}" presName="text4" presStyleLbl="fgAcc4" presStyleIdx="7" presStyleCnt="8" custScaleX="226201" custScaleY="320725" custLinFactX="80832" custLinFactY="53700" custLinFactNeighborX="100000" custLinFactNeighborY="100000">
        <dgm:presLayoutVars>
          <dgm:chPref val="3"/>
        </dgm:presLayoutVars>
      </dgm:prSet>
      <dgm:spPr>
        <a:prstGeom prst="ellipse">
          <a:avLst/>
        </a:prstGeom>
      </dgm:spPr>
      <dgm:t>
        <a:bodyPr/>
        <a:lstStyle/>
        <a:p>
          <a:endParaRPr lang="en-US"/>
        </a:p>
      </dgm:t>
    </dgm:pt>
    <dgm:pt modelId="{A36D6AA2-06F3-4625-93DC-117B063B0B23}" type="pres">
      <dgm:prSet presAssocID="{7FC7EEEB-291D-41A1-8E07-27EDF233ECAD}" presName="hierChild5" presStyleCnt="0"/>
      <dgm:spPr/>
    </dgm:pt>
    <dgm:pt modelId="{C19DE5E2-7835-406F-856B-55EB2839D0FE}" type="pres">
      <dgm:prSet presAssocID="{84D35048-4464-4D20-AE20-9A554A0A0181}" presName="Name10" presStyleLbl="parChTrans1D2" presStyleIdx="1" presStyleCnt="3"/>
      <dgm:spPr/>
      <dgm:t>
        <a:bodyPr/>
        <a:lstStyle/>
        <a:p>
          <a:endParaRPr lang="en-US"/>
        </a:p>
      </dgm:t>
    </dgm:pt>
    <dgm:pt modelId="{7ECEA190-429E-439B-9392-048738BFA78E}" type="pres">
      <dgm:prSet presAssocID="{807C6AF9-FDB6-4F8F-9374-5A5ABAE05E2A}" presName="hierRoot2" presStyleCnt="0"/>
      <dgm:spPr/>
    </dgm:pt>
    <dgm:pt modelId="{2E3DB491-6ABC-444C-A149-E6009495E749}" type="pres">
      <dgm:prSet presAssocID="{807C6AF9-FDB6-4F8F-9374-5A5ABAE05E2A}" presName="composite2" presStyleCnt="0"/>
      <dgm:spPr/>
    </dgm:pt>
    <dgm:pt modelId="{8A57CDAE-E0F2-4A54-B555-B39B7953D41E}" type="pres">
      <dgm:prSet presAssocID="{807C6AF9-FDB6-4F8F-9374-5A5ABAE05E2A}" presName="background2" presStyleLbl="node2" presStyleIdx="1" presStyleCnt="3"/>
      <dgm:spPr/>
    </dgm:pt>
    <dgm:pt modelId="{DD664CA8-21FE-4EAF-BD89-B9F67E436769}" type="pres">
      <dgm:prSet presAssocID="{807C6AF9-FDB6-4F8F-9374-5A5ABAE05E2A}" presName="text2" presStyleLbl="fgAcc2" presStyleIdx="1" presStyleCnt="3" custScaleX="190715" custLinFactNeighborX="-30105" custLinFactNeighborY="99083">
        <dgm:presLayoutVars>
          <dgm:chPref val="3"/>
        </dgm:presLayoutVars>
      </dgm:prSet>
      <dgm:spPr/>
      <dgm:t>
        <a:bodyPr/>
        <a:lstStyle/>
        <a:p>
          <a:endParaRPr lang="en-US"/>
        </a:p>
      </dgm:t>
    </dgm:pt>
    <dgm:pt modelId="{89FDD053-CC42-4A21-8AA3-FDCB32AF40D9}" type="pres">
      <dgm:prSet presAssocID="{807C6AF9-FDB6-4F8F-9374-5A5ABAE05E2A}" presName="hierChild3" presStyleCnt="0"/>
      <dgm:spPr/>
    </dgm:pt>
    <dgm:pt modelId="{9792ADD5-6FCE-4249-A5B3-E3660643A0AB}" type="pres">
      <dgm:prSet presAssocID="{E93D5BCB-A39B-4BE5-9268-FD6F97ECFFB6}" presName="Name10" presStyleLbl="parChTrans1D2" presStyleIdx="2" presStyleCnt="3"/>
      <dgm:spPr/>
      <dgm:t>
        <a:bodyPr/>
        <a:lstStyle/>
        <a:p>
          <a:endParaRPr lang="en-US"/>
        </a:p>
      </dgm:t>
    </dgm:pt>
    <dgm:pt modelId="{4B239202-BD63-4ACD-BA58-81096DF8FA35}" type="pres">
      <dgm:prSet presAssocID="{C12A0151-451C-45B5-8962-246183B37E5B}" presName="hierRoot2" presStyleCnt="0"/>
      <dgm:spPr/>
    </dgm:pt>
    <dgm:pt modelId="{A3632FB7-FEFF-40D2-8F46-E2C8EA48C772}" type="pres">
      <dgm:prSet presAssocID="{C12A0151-451C-45B5-8962-246183B37E5B}" presName="composite2" presStyleCnt="0"/>
      <dgm:spPr/>
    </dgm:pt>
    <dgm:pt modelId="{8A706630-AA8D-457B-9197-83AB57217432}" type="pres">
      <dgm:prSet presAssocID="{C12A0151-451C-45B5-8962-246183B37E5B}" presName="background2" presStyleLbl="node2" presStyleIdx="2" presStyleCnt="3"/>
      <dgm:spPr/>
    </dgm:pt>
    <dgm:pt modelId="{8785CD30-B4A4-4B29-AB9A-7E6ED25D8C43}" type="pres">
      <dgm:prSet presAssocID="{C12A0151-451C-45B5-8962-246183B37E5B}" presName="text2" presStyleLbl="fgAcc2" presStyleIdx="2" presStyleCnt="3" custScaleX="336704" custScaleY="225354" custLinFactNeighborX="81609" custLinFactNeighborY="-18199">
        <dgm:presLayoutVars>
          <dgm:chPref val="3"/>
        </dgm:presLayoutVars>
      </dgm:prSet>
      <dgm:spPr/>
      <dgm:t>
        <a:bodyPr/>
        <a:lstStyle/>
        <a:p>
          <a:endParaRPr lang="en-US"/>
        </a:p>
      </dgm:t>
    </dgm:pt>
    <dgm:pt modelId="{412FB80F-0FA2-4947-BC86-890B5A861B24}" type="pres">
      <dgm:prSet presAssocID="{C12A0151-451C-45B5-8962-246183B37E5B}" presName="hierChild3" presStyleCnt="0"/>
      <dgm:spPr/>
    </dgm:pt>
    <dgm:pt modelId="{A1963F18-C651-4B26-9D84-095E32CC3250}" type="pres">
      <dgm:prSet presAssocID="{3C2FBBD4-E0C7-49C0-90EA-CF887E164204}" presName="Name17" presStyleLbl="parChTrans1D3" presStyleIdx="1" presStyleCnt="3"/>
      <dgm:spPr/>
      <dgm:t>
        <a:bodyPr/>
        <a:lstStyle/>
        <a:p>
          <a:endParaRPr lang="en-US"/>
        </a:p>
      </dgm:t>
    </dgm:pt>
    <dgm:pt modelId="{BD42561F-99BC-4667-AA78-CB6F12E16F14}" type="pres">
      <dgm:prSet presAssocID="{C1F0913C-9798-409F-BE57-4B7CF224D27B}" presName="hierRoot3" presStyleCnt="0"/>
      <dgm:spPr/>
    </dgm:pt>
    <dgm:pt modelId="{428A3EB6-AA2E-46E5-8406-67838DE658DB}" type="pres">
      <dgm:prSet presAssocID="{C1F0913C-9798-409F-BE57-4B7CF224D27B}" presName="composite3" presStyleCnt="0"/>
      <dgm:spPr/>
    </dgm:pt>
    <dgm:pt modelId="{F5B60094-7280-45DF-B780-5761D0CF0A0D}" type="pres">
      <dgm:prSet presAssocID="{C1F0913C-9798-409F-BE57-4B7CF224D27B}" presName="background3" presStyleLbl="node3" presStyleIdx="1" presStyleCnt="3"/>
      <dgm:spPr/>
    </dgm:pt>
    <dgm:pt modelId="{0FF2FEBA-94A0-4525-BC54-DDFB93F0C96E}" type="pres">
      <dgm:prSet presAssocID="{C1F0913C-9798-409F-BE57-4B7CF224D27B}" presName="text3" presStyleLbl="fgAcc3" presStyleIdx="1" presStyleCnt="3" custScaleX="213298" custLinFactNeighborX="-99172" custLinFactNeighborY="50401">
        <dgm:presLayoutVars>
          <dgm:chPref val="3"/>
        </dgm:presLayoutVars>
      </dgm:prSet>
      <dgm:spPr/>
      <dgm:t>
        <a:bodyPr/>
        <a:lstStyle/>
        <a:p>
          <a:endParaRPr lang="en-US"/>
        </a:p>
      </dgm:t>
    </dgm:pt>
    <dgm:pt modelId="{D83674C6-AE86-46F9-A24A-41EA9C1FF899}" type="pres">
      <dgm:prSet presAssocID="{C1F0913C-9798-409F-BE57-4B7CF224D27B}" presName="hierChild4" presStyleCnt="0"/>
      <dgm:spPr/>
    </dgm:pt>
    <dgm:pt modelId="{83B7BFE7-7FF2-42BD-A933-3A651CEEDBE1}" type="pres">
      <dgm:prSet presAssocID="{84001D3B-895B-4C3F-8087-457688737992}" presName="Name17" presStyleLbl="parChTrans1D3" presStyleIdx="2" presStyleCnt="3"/>
      <dgm:spPr/>
      <dgm:t>
        <a:bodyPr/>
        <a:lstStyle/>
        <a:p>
          <a:endParaRPr lang="en-US"/>
        </a:p>
      </dgm:t>
    </dgm:pt>
    <dgm:pt modelId="{AD653C83-7E7D-4897-9652-C07135614591}" type="pres">
      <dgm:prSet presAssocID="{52B52382-86B9-442B-BBD5-60056B0F5E05}" presName="hierRoot3" presStyleCnt="0"/>
      <dgm:spPr/>
    </dgm:pt>
    <dgm:pt modelId="{85CBCD7E-73EC-4032-93F3-E341F089421C}" type="pres">
      <dgm:prSet presAssocID="{52B52382-86B9-442B-BBD5-60056B0F5E05}" presName="composite3" presStyleCnt="0"/>
      <dgm:spPr/>
    </dgm:pt>
    <dgm:pt modelId="{B50A00F9-A17F-40A2-B8B1-160B8222D6C6}" type="pres">
      <dgm:prSet presAssocID="{52B52382-86B9-442B-BBD5-60056B0F5E05}" presName="background3" presStyleLbl="node3" presStyleIdx="2" presStyleCnt="3"/>
      <dgm:spPr/>
    </dgm:pt>
    <dgm:pt modelId="{B013806C-7991-4630-92A6-C59ABEC9A150}" type="pres">
      <dgm:prSet presAssocID="{52B52382-86B9-442B-BBD5-60056B0F5E05}" presName="text3" presStyleLbl="fgAcc3" presStyleIdx="2" presStyleCnt="3" custScaleX="335296" custLinFactNeighborX="61463" custLinFactNeighborY="55943">
        <dgm:presLayoutVars>
          <dgm:chPref val="3"/>
        </dgm:presLayoutVars>
      </dgm:prSet>
      <dgm:spPr/>
      <dgm:t>
        <a:bodyPr/>
        <a:lstStyle/>
        <a:p>
          <a:endParaRPr lang="en-US"/>
        </a:p>
      </dgm:t>
    </dgm:pt>
    <dgm:pt modelId="{E7DB1C6F-E676-4DF4-A9E7-0B363FF7D5C6}" type="pres">
      <dgm:prSet presAssocID="{52B52382-86B9-442B-BBD5-60056B0F5E05}" presName="hierChild4" presStyleCnt="0"/>
      <dgm:spPr/>
    </dgm:pt>
  </dgm:ptLst>
  <dgm:cxnLst>
    <dgm:cxn modelId="{9977B5F6-3C57-43EF-A6FD-2132984D959C}" type="presOf" srcId="{4ED78888-F19E-4512-95AA-CE9568F61BAB}" destId="{2164301F-4DF3-4433-BA99-78A1F3EF233B}" srcOrd="0" destOrd="0" presId="urn:microsoft.com/office/officeart/2005/8/layout/hierarchy1"/>
    <dgm:cxn modelId="{ED271A65-4FDA-465C-8D06-59AEAC87E603}" type="presOf" srcId="{05E22855-92EA-43AD-BA2F-49ABC2C1008F}" destId="{D43F028F-EAEB-41A3-BD77-931072F666D8}" srcOrd="0" destOrd="0" presId="urn:microsoft.com/office/officeart/2005/8/layout/hierarchy1"/>
    <dgm:cxn modelId="{9B28DB31-D949-4FBB-85FF-AC180C641538}" srcId="{DBB6F4CD-060A-4515-802A-9BDD6725172F}" destId="{05E22855-92EA-43AD-BA2F-49ABC2C1008F}" srcOrd="0" destOrd="0" parTransId="{52ED6FE7-27F3-47FD-9A1A-14F85147B2FF}" sibTransId="{A621FA5A-FBEE-4A8B-8AD1-2B14AD21B119}"/>
    <dgm:cxn modelId="{72CE1C05-B6CD-498F-AD0C-2E265CD07890}" type="presOf" srcId="{259947AF-987D-4DB0-849C-0094FF6525E2}" destId="{39157C30-AFBD-4302-9877-425948AC9DC8}" srcOrd="0" destOrd="0" presId="urn:microsoft.com/office/officeart/2005/8/layout/hierarchy1"/>
    <dgm:cxn modelId="{DBD56309-DD76-4B45-B239-FDA6960FFA12}" srcId="{259947AF-987D-4DB0-849C-0094FF6525E2}" destId="{97146190-A2AC-42BD-82DA-5E18EA6453CE}" srcOrd="0" destOrd="0" parTransId="{82F55593-0900-4E27-ACC6-C6B6D58D59E2}" sibTransId="{5189E118-7B4F-4F03-BBF4-B4652DF58C61}"/>
    <dgm:cxn modelId="{56EC8E9A-2BC8-430E-9B7A-FFCDB370FB09}" type="presOf" srcId="{52B52382-86B9-442B-BBD5-60056B0F5E05}" destId="{B013806C-7991-4630-92A6-C59ABEC9A150}" srcOrd="0" destOrd="0" presId="urn:microsoft.com/office/officeart/2005/8/layout/hierarchy1"/>
    <dgm:cxn modelId="{254ECE79-8B9B-4A48-A45E-B8BE775FE449}" type="presOf" srcId="{0ECECD26-FE9A-4CE0-A1E1-83382FC66D0E}" destId="{9C2FE081-745E-497A-A5D5-D01D5DFEBB4F}" srcOrd="0" destOrd="0" presId="urn:microsoft.com/office/officeart/2005/8/layout/hierarchy1"/>
    <dgm:cxn modelId="{A6BA321E-CCFD-409B-B3AB-3F41AD5E119D}" srcId="{C12A0151-451C-45B5-8962-246183B37E5B}" destId="{C1F0913C-9798-409F-BE57-4B7CF224D27B}" srcOrd="0" destOrd="0" parTransId="{3C2FBBD4-E0C7-49C0-90EA-CF887E164204}" sibTransId="{5E0493E4-68D2-425F-B13B-BB1AA8AA0A47}"/>
    <dgm:cxn modelId="{54FC4848-A83B-485C-B09A-CDE3A919BCD5}" type="presOf" srcId="{15370E11-D70C-4936-A40F-6A7867E86C4B}" destId="{FAE05FCA-5A6F-4A66-B0E4-2954EE68D455}" srcOrd="0" destOrd="0" presId="urn:microsoft.com/office/officeart/2005/8/layout/hierarchy1"/>
    <dgm:cxn modelId="{BAB613A6-3F6A-48A6-9BE0-48ED4C4D146F}" type="presOf" srcId="{C1F0913C-9798-409F-BE57-4B7CF224D27B}" destId="{0FF2FEBA-94A0-4525-BC54-DDFB93F0C96E}" srcOrd="0" destOrd="0" presId="urn:microsoft.com/office/officeart/2005/8/layout/hierarchy1"/>
    <dgm:cxn modelId="{A47A3DD7-8024-4D24-AF55-5A849CA11367}" srcId="{97146190-A2AC-42BD-82DA-5E18EA6453CE}" destId="{C12A0151-451C-45B5-8962-246183B37E5B}" srcOrd="2" destOrd="0" parTransId="{E93D5BCB-A39B-4BE5-9268-FD6F97ECFFB6}" sibTransId="{DB0191CE-4952-4E8D-9288-E0A050C0035B}"/>
    <dgm:cxn modelId="{7AA96C2B-0653-4189-9185-B47EC21EB596}" type="presOf" srcId="{0A290EAE-7593-47C2-88CB-4C7BEE57CAE7}" destId="{CE8E302B-0762-4303-9822-2F0BA1469879}" srcOrd="0" destOrd="0" presId="urn:microsoft.com/office/officeart/2005/8/layout/hierarchy1"/>
    <dgm:cxn modelId="{DFB2DB15-415F-4E71-8ED0-1661BF3125A3}" type="presOf" srcId="{2F5D30B2-B34E-4D60-BAE5-E45685A42FEF}" destId="{D730B6E6-7858-483C-94BC-73271702EEF6}" srcOrd="0" destOrd="0" presId="urn:microsoft.com/office/officeart/2005/8/layout/hierarchy1"/>
    <dgm:cxn modelId="{E760C3C8-817F-453F-9696-DF75D190AC6A}" type="presOf" srcId="{DBB6F4CD-060A-4515-802A-9BDD6725172F}" destId="{DF479AA5-6F58-4C94-8A16-48F51EE1D38D}" srcOrd="0" destOrd="0" presId="urn:microsoft.com/office/officeart/2005/8/layout/hierarchy1"/>
    <dgm:cxn modelId="{FACBCDFE-79FE-4BFD-BCB3-5100099678EF}" type="presOf" srcId="{CF4A871C-BF81-463B-A510-F587C91A7ADF}" destId="{688973FC-AD14-4D3D-B238-9E08784D4EE5}" srcOrd="0" destOrd="0" presId="urn:microsoft.com/office/officeart/2005/8/layout/hierarchy1"/>
    <dgm:cxn modelId="{DE0F2573-0840-4E3B-B68E-4954B9A44A64}" type="presOf" srcId="{E867000E-E889-4ED5-B2C6-3CB3D2414180}" destId="{173A5C1B-CFEC-4254-B3FD-3AA68BBDA862}" srcOrd="0" destOrd="0" presId="urn:microsoft.com/office/officeart/2005/8/layout/hierarchy1"/>
    <dgm:cxn modelId="{DDDA23BD-FD0D-4080-ADE6-81B2F9EC6AE2}" type="presOf" srcId="{D2F2029F-0784-453F-A1BC-2263E46AA464}" destId="{39BB9493-86D6-44E3-AA9C-159BC737B44E}" srcOrd="0" destOrd="0" presId="urn:microsoft.com/office/officeart/2005/8/layout/hierarchy1"/>
    <dgm:cxn modelId="{15A19A8E-D2AE-4D59-8583-DEFD92026F64}" type="presOf" srcId="{162117C2-FCDA-4164-BE1D-9F73772128CE}" destId="{F921DC27-A03C-40A3-8703-7516EEEC5CE7}" srcOrd="0" destOrd="0" presId="urn:microsoft.com/office/officeart/2005/8/layout/hierarchy1"/>
    <dgm:cxn modelId="{4A9B71D2-913C-4E5B-923B-C8BA6AF5E7E7}" srcId="{2739177C-2284-4626-A416-C73DAAFDA79F}" destId="{A374D52A-6284-4249-AE8F-6F147A7D783F}" srcOrd="0" destOrd="0" parTransId="{09D5A3AA-ADE4-4DA8-ADA5-9FF2928765CC}" sibTransId="{969CCB09-6D0E-4D4C-9E1D-82EA4CBFB298}"/>
    <dgm:cxn modelId="{783DFE21-253E-46BF-A265-774BDC0E0EF6}" type="presOf" srcId="{1B553685-7A30-4A8F-A642-50460B971D9C}" destId="{A394BAB4-091A-4138-9EE9-E7D0A918C39A}" srcOrd="0" destOrd="0" presId="urn:microsoft.com/office/officeart/2005/8/layout/hierarchy1"/>
    <dgm:cxn modelId="{B5932390-0643-493E-BF16-38A3BC492ECF}" type="presOf" srcId="{3D01AC81-869B-41F7-B194-19518E6AA278}" destId="{17285651-5FB0-45D5-B1FE-9355F4E05F60}" srcOrd="0" destOrd="0" presId="urn:microsoft.com/office/officeart/2005/8/layout/hierarchy1"/>
    <dgm:cxn modelId="{8905AD95-0EEA-42E9-8F4A-CADB3AE467FE}" type="presOf" srcId="{C12A0151-451C-45B5-8962-246183B37E5B}" destId="{8785CD30-B4A4-4B29-AB9A-7E6ED25D8C43}" srcOrd="0" destOrd="0" presId="urn:microsoft.com/office/officeart/2005/8/layout/hierarchy1"/>
    <dgm:cxn modelId="{ED088D4A-B568-49D3-951F-3740B21D336A}" type="presOf" srcId="{E1FEEF0A-CBBA-426F-B2DB-6B44450EC510}" destId="{1640D548-3ECF-4002-8A78-8C3B7134F88A}" srcOrd="0" destOrd="0" presId="urn:microsoft.com/office/officeart/2005/8/layout/hierarchy1"/>
    <dgm:cxn modelId="{E73FA7F2-8E63-4524-AF68-4EB380CD417F}" srcId="{05E22855-92EA-43AD-BA2F-49ABC2C1008F}" destId="{2F5D30B2-B34E-4D60-BAE5-E45685A42FEF}" srcOrd="0" destOrd="0" parTransId="{162117C2-FCDA-4164-BE1D-9F73772128CE}" sibTransId="{13D10446-5C74-41D2-A650-4BC09CAF07CD}"/>
    <dgm:cxn modelId="{EBFBB5BF-F8B0-42D4-B24D-AB4B989C245C}" type="presOf" srcId="{84D35048-4464-4D20-AE20-9A554A0A0181}" destId="{C19DE5E2-7835-406F-856B-55EB2839D0FE}" srcOrd="0" destOrd="0" presId="urn:microsoft.com/office/officeart/2005/8/layout/hierarchy1"/>
    <dgm:cxn modelId="{5A2D9EC9-1BA1-4938-A173-D10F6C5F13A6}" type="presOf" srcId="{84001D3B-895B-4C3F-8087-457688737992}" destId="{83B7BFE7-7FF2-42BD-A933-3A651CEEDBE1}" srcOrd="0" destOrd="0" presId="urn:microsoft.com/office/officeart/2005/8/layout/hierarchy1"/>
    <dgm:cxn modelId="{3EF33435-31A5-4461-870B-C1F688CD24DE}" type="presOf" srcId="{09D5A3AA-ADE4-4DA8-ADA5-9FF2928765CC}" destId="{7A0718DB-A676-402B-A060-4BC43F4C96A3}" srcOrd="0" destOrd="0" presId="urn:microsoft.com/office/officeart/2005/8/layout/hierarchy1"/>
    <dgm:cxn modelId="{839169ED-BE16-48ED-8A27-D407DED3232B}" type="presOf" srcId="{A374D52A-6284-4249-AE8F-6F147A7D783F}" destId="{982E4319-86F1-4786-BD03-28D2C25B4EBA}" srcOrd="0" destOrd="0" presId="urn:microsoft.com/office/officeart/2005/8/layout/hierarchy1"/>
    <dgm:cxn modelId="{3431112F-BAFA-451A-B0A0-13BDB8D44C6B}" srcId="{E1FEEF0A-CBBA-426F-B2DB-6B44450EC510}" destId="{7FC7EEEB-291D-41A1-8E07-27EDF233ECAD}" srcOrd="0" destOrd="0" parTransId="{E867000E-E889-4ED5-B2C6-3CB3D2414180}" sibTransId="{A1041E82-D034-417E-AADD-D32D8D14097A}"/>
    <dgm:cxn modelId="{4DBA5920-7E03-489B-BBB3-A68CD846E215}" type="presOf" srcId="{E93D5BCB-A39B-4BE5-9268-FD6F97ECFFB6}" destId="{9792ADD5-6FCE-4249-A5B3-E3660643A0AB}" srcOrd="0" destOrd="0" presId="urn:microsoft.com/office/officeart/2005/8/layout/hierarchy1"/>
    <dgm:cxn modelId="{DCF23D8C-16AB-458B-9F08-C997CA935F9D}" srcId="{97146190-A2AC-42BD-82DA-5E18EA6453CE}" destId="{807C6AF9-FDB6-4F8F-9374-5A5ABAE05E2A}" srcOrd="1" destOrd="0" parTransId="{84D35048-4464-4D20-AE20-9A554A0A0181}" sibTransId="{334ECBCF-FA4A-4ED4-949C-E54086736329}"/>
    <dgm:cxn modelId="{748345F1-EC5D-4BEC-B82A-CCBCB060374B}" type="presOf" srcId="{4D0BCFC8-6610-47E1-ACD5-D4877E11383D}" destId="{28168BF8-A095-4A7B-80B5-058848F7FA36}" srcOrd="0" destOrd="0" presId="urn:microsoft.com/office/officeart/2005/8/layout/hierarchy1"/>
    <dgm:cxn modelId="{9492544C-E2D0-4E7D-A91B-8812C59A8D35}" srcId="{2F5D30B2-B34E-4D60-BAE5-E45685A42FEF}" destId="{15370E11-D70C-4936-A40F-6A7867E86C4B}" srcOrd="0" destOrd="0" parTransId="{0ECECD26-FE9A-4CE0-A1E1-83382FC66D0E}" sibTransId="{41EB9FDF-0365-4DF8-A610-71E192C1E26E}"/>
    <dgm:cxn modelId="{7D739882-00D8-4F6E-BA03-AB9DC3CA3AC9}" type="presOf" srcId="{7FC7EEEB-291D-41A1-8E07-27EDF233ECAD}" destId="{A4C378B5-56AC-4739-8B44-6576170258F6}" srcOrd="0" destOrd="0" presId="urn:microsoft.com/office/officeart/2005/8/layout/hierarchy1"/>
    <dgm:cxn modelId="{1C1218D1-C0B2-4797-BE87-A014E498F8A9}" type="presOf" srcId="{97146190-A2AC-42BD-82DA-5E18EA6453CE}" destId="{CA9DE021-6524-4F45-8664-7F9D2B146946}" srcOrd="0" destOrd="0" presId="urn:microsoft.com/office/officeart/2005/8/layout/hierarchy1"/>
    <dgm:cxn modelId="{BE4A6B26-DD22-4EB6-A81A-D624F1753FC0}" type="presOf" srcId="{52ED6FE7-27F3-47FD-9A1A-14F85147B2FF}" destId="{ACE1D500-0C81-4F50-984C-B7D89C919F8F}" srcOrd="0" destOrd="0" presId="urn:microsoft.com/office/officeart/2005/8/layout/hierarchy1"/>
    <dgm:cxn modelId="{10010DB6-E2EA-4A37-B2CF-F9A607002EC7}" srcId="{05E22855-92EA-43AD-BA2F-49ABC2C1008F}" destId="{2739177C-2284-4626-A416-C73DAAFDA79F}" srcOrd="1" destOrd="0" parTransId="{4ED78888-F19E-4512-95AA-CE9568F61BAB}" sibTransId="{2087B91A-268C-4AED-8F91-B37788B8D4A6}"/>
    <dgm:cxn modelId="{A50466AB-A56E-41A7-8B5A-8F6ADC86B6BA}" srcId="{C12A0151-451C-45B5-8962-246183B37E5B}" destId="{52B52382-86B9-442B-BBD5-60056B0F5E05}" srcOrd="1" destOrd="0" parTransId="{84001D3B-895B-4C3F-8087-457688737992}" sibTransId="{AE594B11-16C1-41CE-AEA9-D6C9C89977DA}"/>
    <dgm:cxn modelId="{2BD63338-628D-4DD2-8019-C1A83A44151D}" type="presOf" srcId="{2739177C-2284-4626-A416-C73DAAFDA79F}" destId="{8BDEC19F-A511-43AC-95ED-B1BCD415A121}" srcOrd="0" destOrd="0" presId="urn:microsoft.com/office/officeart/2005/8/layout/hierarchy1"/>
    <dgm:cxn modelId="{C767F9B9-6B7B-4E4F-8CFC-DCBAF0C21FAF}" srcId="{15370E11-D70C-4936-A40F-6A7867E86C4B}" destId="{0A290EAE-7593-47C2-88CB-4C7BEE57CAE7}" srcOrd="0" destOrd="0" parTransId="{CF4A871C-BF81-463B-A510-F587C91A7ADF}" sibTransId="{3B76DB8F-A1D8-4815-9740-4343116D58CA}"/>
    <dgm:cxn modelId="{756517B3-C634-4FB4-B6E3-3EBE17248BD9}" type="presOf" srcId="{3C2FBBD4-E0C7-49C0-90EA-CF887E164204}" destId="{A1963F18-C651-4B26-9D84-095E32CC3250}" srcOrd="0" destOrd="0" presId="urn:microsoft.com/office/officeart/2005/8/layout/hierarchy1"/>
    <dgm:cxn modelId="{4EA33614-0187-4DC3-964F-9B88E4094F17}" srcId="{A374D52A-6284-4249-AE8F-6F147A7D783F}" destId="{D2F2029F-0784-453F-A1BC-2263E46AA464}" srcOrd="0" destOrd="0" parTransId="{1B553685-7A30-4A8F-A642-50460B971D9C}" sibTransId="{0DE25178-E591-48ED-A64E-3F15E67928BC}"/>
    <dgm:cxn modelId="{F5BFDAA7-DCF5-46BE-B6B9-EFCD2D997CB0}" srcId="{97146190-A2AC-42BD-82DA-5E18EA6453CE}" destId="{DBB6F4CD-060A-4515-802A-9BDD6725172F}" srcOrd="0" destOrd="0" parTransId="{4D0BCFC8-6610-47E1-ACD5-D4877E11383D}" sibTransId="{4924EBE0-B71B-49F2-A4B0-D7909B1D9C8D}"/>
    <dgm:cxn modelId="{16C101AB-445E-4222-8E21-3CA1E47F42EA}" srcId="{2739177C-2284-4626-A416-C73DAAFDA79F}" destId="{E1FEEF0A-CBBA-426F-B2DB-6B44450EC510}" srcOrd="1" destOrd="0" parTransId="{3D01AC81-869B-41F7-B194-19518E6AA278}" sibTransId="{6FCD6D34-B6C3-45BA-A4C9-8F16476A9651}"/>
    <dgm:cxn modelId="{C3EAA77E-BFED-4FA7-8E85-C112387162DE}" type="presOf" srcId="{807C6AF9-FDB6-4F8F-9374-5A5ABAE05E2A}" destId="{DD664CA8-21FE-4EAF-BD89-B9F67E436769}" srcOrd="0" destOrd="0" presId="urn:microsoft.com/office/officeart/2005/8/layout/hierarchy1"/>
    <dgm:cxn modelId="{16DE7178-14DD-4BD7-A7EB-8950F89591F1}" type="presParOf" srcId="{39157C30-AFBD-4302-9877-425948AC9DC8}" destId="{8EAB1846-CEE1-403B-BE21-CBE151FB9CD5}" srcOrd="0" destOrd="0" presId="urn:microsoft.com/office/officeart/2005/8/layout/hierarchy1"/>
    <dgm:cxn modelId="{1DB5DAD8-92CB-4043-A53F-363CDD95E98E}" type="presParOf" srcId="{8EAB1846-CEE1-403B-BE21-CBE151FB9CD5}" destId="{B5848C15-A291-4247-9917-4908327296B1}" srcOrd="0" destOrd="0" presId="urn:microsoft.com/office/officeart/2005/8/layout/hierarchy1"/>
    <dgm:cxn modelId="{691F04AF-4090-4AF3-83CD-FFD211C20318}" type="presParOf" srcId="{B5848C15-A291-4247-9917-4908327296B1}" destId="{3C3C7E62-4138-44B3-8F3D-7642D1FEEABA}" srcOrd="0" destOrd="0" presId="urn:microsoft.com/office/officeart/2005/8/layout/hierarchy1"/>
    <dgm:cxn modelId="{77A44D0A-B8F8-4450-B54E-A7F1C33D1C45}" type="presParOf" srcId="{B5848C15-A291-4247-9917-4908327296B1}" destId="{CA9DE021-6524-4F45-8664-7F9D2B146946}" srcOrd="1" destOrd="0" presId="urn:microsoft.com/office/officeart/2005/8/layout/hierarchy1"/>
    <dgm:cxn modelId="{FA95C9BC-46BA-4B66-9837-D4E3FC73ECA9}" type="presParOf" srcId="{8EAB1846-CEE1-403B-BE21-CBE151FB9CD5}" destId="{4CA18E53-FDF7-43F8-B49F-E5E16ACD495B}" srcOrd="1" destOrd="0" presId="urn:microsoft.com/office/officeart/2005/8/layout/hierarchy1"/>
    <dgm:cxn modelId="{2FB19A82-F8B8-4E9F-809E-6D557C626325}" type="presParOf" srcId="{4CA18E53-FDF7-43F8-B49F-E5E16ACD495B}" destId="{28168BF8-A095-4A7B-80B5-058848F7FA36}" srcOrd="0" destOrd="0" presId="urn:microsoft.com/office/officeart/2005/8/layout/hierarchy1"/>
    <dgm:cxn modelId="{A525E3EA-EE3E-4E4D-8451-600759184F4D}" type="presParOf" srcId="{4CA18E53-FDF7-43F8-B49F-E5E16ACD495B}" destId="{7CB0CAC9-8FA7-4F7B-8FAA-F0CCBD0AFC83}" srcOrd="1" destOrd="0" presId="urn:microsoft.com/office/officeart/2005/8/layout/hierarchy1"/>
    <dgm:cxn modelId="{EA8C45BB-C909-4D4D-9E76-A407E969C065}" type="presParOf" srcId="{7CB0CAC9-8FA7-4F7B-8FAA-F0CCBD0AFC83}" destId="{E0B7B9E9-447B-409B-B811-65F54E2E12FA}" srcOrd="0" destOrd="0" presId="urn:microsoft.com/office/officeart/2005/8/layout/hierarchy1"/>
    <dgm:cxn modelId="{5B4BEFA1-7336-4360-A0BA-442818EF0C8A}" type="presParOf" srcId="{E0B7B9E9-447B-409B-B811-65F54E2E12FA}" destId="{E98F274E-22C2-4824-B608-3DE097B0FEE7}" srcOrd="0" destOrd="0" presId="urn:microsoft.com/office/officeart/2005/8/layout/hierarchy1"/>
    <dgm:cxn modelId="{DAA88493-8AC7-4959-AF7E-B71226F978BB}" type="presParOf" srcId="{E0B7B9E9-447B-409B-B811-65F54E2E12FA}" destId="{DF479AA5-6F58-4C94-8A16-48F51EE1D38D}" srcOrd="1" destOrd="0" presId="urn:microsoft.com/office/officeart/2005/8/layout/hierarchy1"/>
    <dgm:cxn modelId="{E6416DFA-58E2-4BFD-95E7-E3B9955B550D}" type="presParOf" srcId="{7CB0CAC9-8FA7-4F7B-8FAA-F0CCBD0AFC83}" destId="{D285B96B-F99F-492B-AE05-CD18BDFB57D8}" srcOrd="1" destOrd="0" presId="urn:microsoft.com/office/officeart/2005/8/layout/hierarchy1"/>
    <dgm:cxn modelId="{DE3406B8-E33E-4966-A0A4-2D7692F8A8D0}" type="presParOf" srcId="{D285B96B-F99F-492B-AE05-CD18BDFB57D8}" destId="{ACE1D500-0C81-4F50-984C-B7D89C919F8F}" srcOrd="0" destOrd="0" presId="urn:microsoft.com/office/officeart/2005/8/layout/hierarchy1"/>
    <dgm:cxn modelId="{06967775-721E-4CF8-AF76-5127C04F1211}" type="presParOf" srcId="{D285B96B-F99F-492B-AE05-CD18BDFB57D8}" destId="{8C5A01CC-F97A-40C0-B2D4-3CA65BDA2D26}" srcOrd="1" destOrd="0" presId="urn:microsoft.com/office/officeart/2005/8/layout/hierarchy1"/>
    <dgm:cxn modelId="{D056EC89-13E1-4835-94E3-EC372D447D39}" type="presParOf" srcId="{8C5A01CC-F97A-40C0-B2D4-3CA65BDA2D26}" destId="{DD3DA840-1330-4373-96B3-EF566320BF2A}" srcOrd="0" destOrd="0" presId="urn:microsoft.com/office/officeart/2005/8/layout/hierarchy1"/>
    <dgm:cxn modelId="{1472B65E-5FD1-4DBD-93AA-9E95B6B8C890}" type="presParOf" srcId="{DD3DA840-1330-4373-96B3-EF566320BF2A}" destId="{C4230EF8-6F23-4492-81D0-21E5A36F9390}" srcOrd="0" destOrd="0" presId="urn:microsoft.com/office/officeart/2005/8/layout/hierarchy1"/>
    <dgm:cxn modelId="{3207FDA2-00BE-4B9C-AFE9-A9A513C34AD5}" type="presParOf" srcId="{DD3DA840-1330-4373-96B3-EF566320BF2A}" destId="{D43F028F-EAEB-41A3-BD77-931072F666D8}" srcOrd="1" destOrd="0" presId="urn:microsoft.com/office/officeart/2005/8/layout/hierarchy1"/>
    <dgm:cxn modelId="{9EC5DEC5-B4E7-44DC-A9C9-F710D2472A52}" type="presParOf" srcId="{8C5A01CC-F97A-40C0-B2D4-3CA65BDA2D26}" destId="{39106F71-3266-48CD-A50E-5D49192C9E42}" srcOrd="1" destOrd="0" presId="urn:microsoft.com/office/officeart/2005/8/layout/hierarchy1"/>
    <dgm:cxn modelId="{C9BDEB4C-B664-43DF-8C36-BB98101ED908}" type="presParOf" srcId="{39106F71-3266-48CD-A50E-5D49192C9E42}" destId="{F921DC27-A03C-40A3-8703-7516EEEC5CE7}" srcOrd="0" destOrd="0" presId="urn:microsoft.com/office/officeart/2005/8/layout/hierarchy1"/>
    <dgm:cxn modelId="{22BCBAE4-FE09-4137-912C-CB2F49768375}" type="presParOf" srcId="{39106F71-3266-48CD-A50E-5D49192C9E42}" destId="{73734DF6-E8D8-4C43-827B-AE11AE714786}" srcOrd="1" destOrd="0" presId="urn:microsoft.com/office/officeart/2005/8/layout/hierarchy1"/>
    <dgm:cxn modelId="{A95B9F17-452F-45FF-9479-C86141D3350C}" type="presParOf" srcId="{73734DF6-E8D8-4C43-827B-AE11AE714786}" destId="{C0722020-D2B6-496A-BA87-80D0DA33BD78}" srcOrd="0" destOrd="0" presId="urn:microsoft.com/office/officeart/2005/8/layout/hierarchy1"/>
    <dgm:cxn modelId="{AC7F9672-63C1-4FBB-BD03-7AF3FB4D40F8}" type="presParOf" srcId="{C0722020-D2B6-496A-BA87-80D0DA33BD78}" destId="{E24A573B-1F47-465B-AC65-BDE3321693F0}" srcOrd="0" destOrd="0" presId="urn:microsoft.com/office/officeart/2005/8/layout/hierarchy1"/>
    <dgm:cxn modelId="{3E0CD1F2-D265-4271-8B81-004DDEC099CA}" type="presParOf" srcId="{C0722020-D2B6-496A-BA87-80D0DA33BD78}" destId="{D730B6E6-7858-483C-94BC-73271702EEF6}" srcOrd="1" destOrd="0" presId="urn:microsoft.com/office/officeart/2005/8/layout/hierarchy1"/>
    <dgm:cxn modelId="{218A3CCA-891D-4B76-B9DC-426C89EAB1D3}" type="presParOf" srcId="{73734DF6-E8D8-4C43-827B-AE11AE714786}" destId="{58B642A1-EAEB-4DAE-AB53-455FF983623A}" srcOrd="1" destOrd="0" presId="urn:microsoft.com/office/officeart/2005/8/layout/hierarchy1"/>
    <dgm:cxn modelId="{6DC2952D-D8E8-47C5-9017-A847D03FEEE6}" type="presParOf" srcId="{58B642A1-EAEB-4DAE-AB53-455FF983623A}" destId="{9C2FE081-745E-497A-A5D5-D01D5DFEBB4F}" srcOrd="0" destOrd="0" presId="urn:microsoft.com/office/officeart/2005/8/layout/hierarchy1"/>
    <dgm:cxn modelId="{EB864C88-56D3-45EB-A87B-CE4ECC3BCC88}" type="presParOf" srcId="{58B642A1-EAEB-4DAE-AB53-455FF983623A}" destId="{18D2C27D-356C-43F3-A6B4-840B8EB00E9B}" srcOrd="1" destOrd="0" presId="urn:microsoft.com/office/officeart/2005/8/layout/hierarchy1"/>
    <dgm:cxn modelId="{583713F5-8EE2-4DCF-8F6E-168292EF7D2E}" type="presParOf" srcId="{18D2C27D-356C-43F3-A6B4-840B8EB00E9B}" destId="{EC6F12C3-AE66-4BD2-8D0D-0137ABB5F4F1}" srcOrd="0" destOrd="0" presId="urn:microsoft.com/office/officeart/2005/8/layout/hierarchy1"/>
    <dgm:cxn modelId="{8A7B4903-DF7C-463E-853B-C1686A61F22C}" type="presParOf" srcId="{EC6F12C3-AE66-4BD2-8D0D-0137ABB5F4F1}" destId="{2371B19B-8FB6-45F7-81B8-DDB409062BDC}" srcOrd="0" destOrd="0" presId="urn:microsoft.com/office/officeart/2005/8/layout/hierarchy1"/>
    <dgm:cxn modelId="{356D72F7-56F4-42A6-8F15-9120E3D7CC40}" type="presParOf" srcId="{EC6F12C3-AE66-4BD2-8D0D-0137ABB5F4F1}" destId="{FAE05FCA-5A6F-4A66-B0E4-2954EE68D455}" srcOrd="1" destOrd="0" presId="urn:microsoft.com/office/officeart/2005/8/layout/hierarchy1"/>
    <dgm:cxn modelId="{05825303-0B1D-4F4E-A87F-F16A70418594}" type="presParOf" srcId="{18D2C27D-356C-43F3-A6B4-840B8EB00E9B}" destId="{298513B4-1BBD-4892-B79F-3B7F8DFA12FD}" srcOrd="1" destOrd="0" presId="urn:microsoft.com/office/officeart/2005/8/layout/hierarchy1"/>
    <dgm:cxn modelId="{02BC025A-F72D-41DF-9871-52F08D8C415C}" type="presParOf" srcId="{298513B4-1BBD-4892-B79F-3B7F8DFA12FD}" destId="{688973FC-AD14-4D3D-B238-9E08784D4EE5}" srcOrd="0" destOrd="0" presId="urn:microsoft.com/office/officeart/2005/8/layout/hierarchy1"/>
    <dgm:cxn modelId="{D19A7498-7360-4FAC-8551-A319EBC578D7}" type="presParOf" srcId="{298513B4-1BBD-4892-B79F-3B7F8DFA12FD}" destId="{B760974D-4C28-4BA7-BB7F-B2E93CEA79BD}" srcOrd="1" destOrd="0" presId="urn:microsoft.com/office/officeart/2005/8/layout/hierarchy1"/>
    <dgm:cxn modelId="{71C299FF-DBA3-4C5A-B2EF-80089FED3085}" type="presParOf" srcId="{B760974D-4C28-4BA7-BB7F-B2E93CEA79BD}" destId="{680EAA5E-4A0F-4CD8-880F-93AEF11C4710}" srcOrd="0" destOrd="0" presId="urn:microsoft.com/office/officeart/2005/8/layout/hierarchy1"/>
    <dgm:cxn modelId="{F0C73480-4E05-4308-AF7B-C3660D0B2EA9}" type="presParOf" srcId="{680EAA5E-4A0F-4CD8-880F-93AEF11C4710}" destId="{406F5131-0508-45A4-B4C8-B83BE0AF6D68}" srcOrd="0" destOrd="0" presId="urn:microsoft.com/office/officeart/2005/8/layout/hierarchy1"/>
    <dgm:cxn modelId="{6FC1A704-E025-4633-8E3A-F7591CD64A7C}" type="presParOf" srcId="{680EAA5E-4A0F-4CD8-880F-93AEF11C4710}" destId="{CE8E302B-0762-4303-9822-2F0BA1469879}" srcOrd="1" destOrd="0" presId="urn:microsoft.com/office/officeart/2005/8/layout/hierarchy1"/>
    <dgm:cxn modelId="{0E468C2F-0F9A-4B75-A574-AD7F335FB48F}" type="presParOf" srcId="{B760974D-4C28-4BA7-BB7F-B2E93CEA79BD}" destId="{3F4F7F6F-4334-449E-A2D3-5D88DFC2C0BD}" srcOrd="1" destOrd="0" presId="urn:microsoft.com/office/officeart/2005/8/layout/hierarchy1"/>
    <dgm:cxn modelId="{D1A3B4A5-4C10-43D4-A764-B2C85D7C1ABE}" type="presParOf" srcId="{39106F71-3266-48CD-A50E-5D49192C9E42}" destId="{2164301F-4DF3-4433-BA99-78A1F3EF233B}" srcOrd="2" destOrd="0" presId="urn:microsoft.com/office/officeart/2005/8/layout/hierarchy1"/>
    <dgm:cxn modelId="{8FB84CEC-3265-446D-B6D4-6821397D6CB4}" type="presParOf" srcId="{39106F71-3266-48CD-A50E-5D49192C9E42}" destId="{41080635-65D4-4F19-9EBA-1DCD74AD86CE}" srcOrd="3" destOrd="0" presId="urn:microsoft.com/office/officeart/2005/8/layout/hierarchy1"/>
    <dgm:cxn modelId="{91B2B0D9-4A10-4997-B02A-8753272D8FE9}" type="presParOf" srcId="{41080635-65D4-4F19-9EBA-1DCD74AD86CE}" destId="{53376745-F9EB-4D8F-862A-9AAFD1BD72A3}" srcOrd="0" destOrd="0" presId="urn:microsoft.com/office/officeart/2005/8/layout/hierarchy1"/>
    <dgm:cxn modelId="{C450591F-6504-4BFF-AFC8-484F185A46A4}" type="presParOf" srcId="{53376745-F9EB-4D8F-862A-9AAFD1BD72A3}" destId="{EBC31E64-08A1-49AA-B1AA-1412C5AC0CF3}" srcOrd="0" destOrd="0" presId="urn:microsoft.com/office/officeart/2005/8/layout/hierarchy1"/>
    <dgm:cxn modelId="{3855246D-B429-4CA7-95AD-3BB7A587C86B}" type="presParOf" srcId="{53376745-F9EB-4D8F-862A-9AAFD1BD72A3}" destId="{8BDEC19F-A511-43AC-95ED-B1BCD415A121}" srcOrd="1" destOrd="0" presId="urn:microsoft.com/office/officeart/2005/8/layout/hierarchy1"/>
    <dgm:cxn modelId="{835C190F-3C0F-4D78-84C9-E2659B36BB53}" type="presParOf" srcId="{41080635-65D4-4F19-9EBA-1DCD74AD86CE}" destId="{F314A953-86C8-406B-95BA-D5246AF1A444}" srcOrd="1" destOrd="0" presId="urn:microsoft.com/office/officeart/2005/8/layout/hierarchy1"/>
    <dgm:cxn modelId="{C6A048EC-794D-4CDB-BD24-487171450A79}" type="presParOf" srcId="{F314A953-86C8-406B-95BA-D5246AF1A444}" destId="{7A0718DB-A676-402B-A060-4BC43F4C96A3}" srcOrd="0" destOrd="0" presId="urn:microsoft.com/office/officeart/2005/8/layout/hierarchy1"/>
    <dgm:cxn modelId="{10A55B06-76FB-44CE-8470-117D09EBF59B}" type="presParOf" srcId="{F314A953-86C8-406B-95BA-D5246AF1A444}" destId="{53435A74-FA90-42A8-A6E2-B16616881080}" srcOrd="1" destOrd="0" presId="urn:microsoft.com/office/officeart/2005/8/layout/hierarchy1"/>
    <dgm:cxn modelId="{9E62B770-F3E1-4F83-A941-03F5D971BAFA}" type="presParOf" srcId="{53435A74-FA90-42A8-A6E2-B16616881080}" destId="{82A0003E-6B7D-4C0C-BCF2-219768FFB261}" srcOrd="0" destOrd="0" presId="urn:microsoft.com/office/officeart/2005/8/layout/hierarchy1"/>
    <dgm:cxn modelId="{EBF33C62-C0E6-41EC-BE50-328F13A5ADD1}" type="presParOf" srcId="{82A0003E-6B7D-4C0C-BCF2-219768FFB261}" destId="{ADA26253-1FCD-4EAF-BEA2-C400B91C62A7}" srcOrd="0" destOrd="0" presId="urn:microsoft.com/office/officeart/2005/8/layout/hierarchy1"/>
    <dgm:cxn modelId="{CE40950D-5328-43A6-8BEB-091D314C3E6C}" type="presParOf" srcId="{82A0003E-6B7D-4C0C-BCF2-219768FFB261}" destId="{982E4319-86F1-4786-BD03-28D2C25B4EBA}" srcOrd="1" destOrd="0" presId="urn:microsoft.com/office/officeart/2005/8/layout/hierarchy1"/>
    <dgm:cxn modelId="{9B18AC2D-ECF1-4D8C-9B02-1EB841344DA3}" type="presParOf" srcId="{53435A74-FA90-42A8-A6E2-B16616881080}" destId="{33D7022A-B27C-4AA7-88E0-823467C4270A}" srcOrd="1" destOrd="0" presId="urn:microsoft.com/office/officeart/2005/8/layout/hierarchy1"/>
    <dgm:cxn modelId="{57780C07-B2AD-4511-A961-1BB8A417B645}" type="presParOf" srcId="{33D7022A-B27C-4AA7-88E0-823467C4270A}" destId="{A394BAB4-091A-4138-9EE9-E7D0A918C39A}" srcOrd="0" destOrd="0" presId="urn:microsoft.com/office/officeart/2005/8/layout/hierarchy1"/>
    <dgm:cxn modelId="{8A95DC91-F44C-4309-91CF-EF2AE4D241AB}" type="presParOf" srcId="{33D7022A-B27C-4AA7-88E0-823467C4270A}" destId="{57036D05-A267-4B7E-8407-6DABEE71606C}" srcOrd="1" destOrd="0" presId="urn:microsoft.com/office/officeart/2005/8/layout/hierarchy1"/>
    <dgm:cxn modelId="{6B8ED16D-D03B-4529-AABB-19CAF79C1238}" type="presParOf" srcId="{57036D05-A267-4B7E-8407-6DABEE71606C}" destId="{0D177277-EA4B-4AC7-B69C-E6F76ACA95D4}" srcOrd="0" destOrd="0" presId="urn:microsoft.com/office/officeart/2005/8/layout/hierarchy1"/>
    <dgm:cxn modelId="{1153C2C8-ABDF-4DD7-91CA-D8B0722AD663}" type="presParOf" srcId="{0D177277-EA4B-4AC7-B69C-E6F76ACA95D4}" destId="{D1383978-4848-4826-B788-1A58966A5817}" srcOrd="0" destOrd="0" presId="urn:microsoft.com/office/officeart/2005/8/layout/hierarchy1"/>
    <dgm:cxn modelId="{CEA77303-D754-45C9-A87E-BA05BDD37DF7}" type="presParOf" srcId="{0D177277-EA4B-4AC7-B69C-E6F76ACA95D4}" destId="{39BB9493-86D6-44E3-AA9C-159BC737B44E}" srcOrd="1" destOrd="0" presId="urn:microsoft.com/office/officeart/2005/8/layout/hierarchy1"/>
    <dgm:cxn modelId="{233EC48F-37A2-4224-9C7D-122C6A123BF9}" type="presParOf" srcId="{57036D05-A267-4B7E-8407-6DABEE71606C}" destId="{0B2F4C79-E76C-4033-A828-4CC853D2D96B}" srcOrd="1" destOrd="0" presId="urn:microsoft.com/office/officeart/2005/8/layout/hierarchy1"/>
    <dgm:cxn modelId="{9E3CE9F1-D570-435E-9D87-AAF4256C01F0}" type="presParOf" srcId="{F314A953-86C8-406B-95BA-D5246AF1A444}" destId="{17285651-5FB0-45D5-B1FE-9355F4E05F60}" srcOrd="2" destOrd="0" presId="urn:microsoft.com/office/officeart/2005/8/layout/hierarchy1"/>
    <dgm:cxn modelId="{5416B4DF-6556-4B24-862B-B56D55D3529D}" type="presParOf" srcId="{F314A953-86C8-406B-95BA-D5246AF1A444}" destId="{FE502CBC-BD28-4087-B811-D71CAD0A612D}" srcOrd="3" destOrd="0" presId="urn:microsoft.com/office/officeart/2005/8/layout/hierarchy1"/>
    <dgm:cxn modelId="{1CC39D1E-CED5-47D3-8617-BFB12E21C429}" type="presParOf" srcId="{FE502CBC-BD28-4087-B811-D71CAD0A612D}" destId="{EBE61D6C-1AE2-41A0-B745-17E8CAF1D6EE}" srcOrd="0" destOrd="0" presId="urn:microsoft.com/office/officeart/2005/8/layout/hierarchy1"/>
    <dgm:cxn modelId="{7B3632B7-8C0F-4880-A4FB-32AFC523D89D}" type="presParOf" srcId="{EBE61D6C-1AE2-41A0-B745-17E8CAF1D6EE}" destId="{6D4F8C87-822F-4703-891B-ED86B7D58F9A}" srcOrd="0" destOrd="0" presId="urn:microsoft.com/office/officeart/2005/8/layout/hierarchy1"/>
    <dgm:cxn modelId="{A3A4D896-2F1A-490B-93E7-EFE02E72195C}" type="presParOf" srcId="{EBE61D6C-1AE2-41A0-B745-17E8CAF1D6EE}" destId="{1640D548-3ECF-4002-8A78-8C3B7134F88A}" srcOrd="1" destOrd="0" presId="urn:microsoft.com/office/officeart/2005/8/layout/hierarchy1"/>
    <dgm:cxn modelId="{9DA21B5C-912F-4FFF-81B8-9ED31D7821EE}" type="presParOf" srcId="{FE502CBC-BD28-4087-B811-D71CAD0A612D}" destId="{0389E83C-09E0-4CE1-89EE-58F72D443385}" srcOrd="1" destOrd="0" presId="urn:microsoft.com/office/officeart/2005/8/layout/hierarchy1"/>
    <dgm:cxn modelId="{962F4D67-4DA6-4659-A3B5-B56E162C22AB}" type="presParOf" srcId="{0389E83C-09E0-4CE1-89EE-58F72D443385}" destId="{173A5C1B-CFEC-4254-B3FD-3AA68BBDA862}" srcOrd="0" destOrd="0" presId="urn:microsoft.com/office/officeart/2005/8/layout/hierarchy1"/>
    <dgm:cxn modelId="{2EDF0ABE-1304-448E-A982-2873A5E1CB46}" type="presParOf" srcId="{0389E83C-09E0-4CE1-89EE-58F72D443385}" destId="{7109F0C0-3DA6-46A2-AECE-639D0C4D8C2C}" srcOrd="1" destOrd="0" presId="urn:microsoft.com/office/officeart/2005/8/layout/hierarchy1"/>
    <dgm:cxn modelId="{2FE9D53C-24F1-4A8E-9BD8-801A49FA117A}" type="presParOf" srcId="{7109F0C0-3DA6-46A2-AECE-639D0C4D8C2C}" destId="{E873FB90-08E9-4A4A-8F26-46695846B546}" srcOrd="0" destOrd="0" presId="urn:microsoft.com/office/officeart/2005/8/layout/hierarchy1"/>
    <dgm:cxn modelId="{4F17D871-7F40-4C22-BDFE-5EDDAAEB2365}" type="presParOf" srcId="{E873FB90-08E9-4A4A-8F26-46695846B546}" destId="{A9CB6FAC-B568-4E64-BDB7-F928A1361C73}" srcOrd="0" destOrd="0" presId="urn:microsoft.com/office/officeart/2005/8/layout/hierarchy1"/>
    <dgm:cxn modelId="{E9A24AA1-4F5A-4D6A-8D7D-39FEF69DBD5C}" type="presParOf" srcId="{E873FB90-08E9-4A4A-8F26-46695846B546}" destId="{A4C378B5-56AC-4739-8B44-6576170258F6}" srcOrd="1" destOrd="0" presId="urn:microsoft.com/office/officeart/2005/8/layout/hierarchy1"/>
    <dgm:cxn modelId="{FA9B44B0-F28D-4382-9892-57B0F2D1E58A}" type="presParOf" srcId="{7109F0C0-3DA6-46A2-AECE-639D0C4D8C2C}" destId="{A36D6AA2-06F3-4625-93DC-117B063B0B23}" srcOrd="1" destOrd="0" presId="urn:microsoft.com/office/officeart/2005/8/layout/hierarchy1"/>
    <dgm:cxn modelId="{4E8E1EBE-E9B3-40DB-944A-D6830E2DA464}" type="presParOf" srcId="{4CA18E53-FDF7-43F8-B49F-E5E16ACD495B}" destId="{C19DE5E2-7835-406F-856B-55EB2839D0FE}" srcOrd="2" destOrd="0" presId="urn:microsoft.com/office/officeart/2005/8/layout/hierarchy1"/>
    <dgm:cxn modelId="{7214F9C4-262D-4359-8E3E-4738C067DDA4}" type="presParOf" srcId="{4CA18E53-FDF7-43F8-B49F-E5E16ACD495B}" destId="{7ECEA190-429E-439B-9392-048738BFA78E}" srcOrd="3" destOrd="0" presId="urn:microsoft.com/office/officeart/2005/8/layout/hierarchy1"/>
    <dgm:cxn modelId="{A359A4E1-41C4-44FB-BDE0-F6D74990FE64}" type="presParOf" srcId="{7ECEA190-429E-439B-9392-048738BFA78E}" destId="{2E3DB491-6ABC-444C-A149-E6009495E749}" srcOrd="0" destOrd="0" presId="urn:microsoft.com/office/officeart/2005/8/layout/hierarchy1"/>
    <dgm:cxn modelId="{9E0E2A5D-6415-4B18-AA8A-40DBB1B60844}" type="presParOf" srcId="{2E3DB491-6ABC-444C-A149-E6009495E749}" destId="{8A57CDAE-E0F2-4A54-B555-B39B7953D41E}" srcOrd="0" destOrd="0" presId="urn:microsoft.com/office/officeart/2005/8/layout/hierarchy1"/>
    <dgm:cxn modelId="{A779339D-23B7-4A61-BB4A-38565A13C70D}" type="presParOf" srcId="{2E3DB491-6ABC-444C-A149-E6009495E749}" destId="{DD664CA8-21FE-4EAF-BD89-B9F67E436769}" srcOrd="1" destOrd="0" presId="urn:microsoft.com/office/officeart/2005/8/layout/hierarchy1"/>
    <dgm:cxn modelId="{D65B2941-8656-47AD-BBA5-061314001295}" type="presParOf" srcId="{7ECEA190-429E-439B-9392-048738BFA78E}" destId="{89FDD053-CC42-4A21-8AA3-FDCB32AF40D9}" srcOrd="1" destOrd="0" presId="urn:microsoft.com/office/officeart/2005/8/layout/hierarchy1"/>
    <dgm:cxn modelId="{009EF28A-2A9F-46BB-BB90-194345F06977}" type="presParOf" srcId="{4CA18E53-FDF7-43F8-B49F-E5E16ACD495B}" destId="{9792ADD5-6FCE-4249-A5B3-E3660643A0AB}" srcOrd="4" destOrd="0" presId="urn:microsoft.com/office/officeart/2005/8/layout/hierarchy1"/>
    <dgm:cxn modelId="{FDDDB6DB-295B-4AA4-AD86-0E864BB1EE95}" type="presParOf" srcId="{4CA18E53-FDF7-43F8-B49F-E5E16ACD495B}" destId="{4B239202-BD63-4ACD-BA58-81096DF8FA35}" srcOrd="5" destOrd="0" presId="urn:microsoft.com/office/officeart/2005/8/layout/hierarchy1"/>
    <dgm:cxn modelId="{804610B9-D29B-4BDC-8210-066DBA76AAF8}" type="presParOf" srcId="{4B239202-BD63-4ACD-BA58-81096DF8FA35}" destId="{A3632FB7-FEFF-40D2-8F46-E2C8EA48C772}" srcOrd="0" destOrd="0" presId="urn:microsoft.com/office/officeart/2005/8/layout/hierarchy1"/>
    <dgm:cxn modelId="{780465D8-09FA-44A1-B120-03DF68A045F4}" type="presParOf" srcId="{A3632FB7-FEFF-40D2-8F46-E2C8EA48C772}" destId="{8A706630-AA8D-457B-9197-83AB57217432}" srcOrd="0" destOrd="0" presId="urn:microsoft.com/office/officeart/2005/8/layout/hierarchy1"/>
    <dgm:cxn modelId="{5C601040-6FF6-4512-AC38-2DC5E0EDE65F}" type="presParOf" srcId="{A3632FB7-FEFF-40D2-8F46-E2C8EA48C772}" destId="{8785CD30-B4A4-4B29-AB9A-7E6ED25D8C43}" srcOrd="1" destOrd="0" presId="urn:microsoft.com/office/officeart/2005/8/layout/hierarchy1"/>
    <dgm:cxn modelId="{68FACD25-ADF0-47B3-B42C-F0D49A17E1DA}" type="presParOf" srcId="{4B239202-BD63-4ACD-BA58-81096DF8FA35}" destId="{412FB80F-0FA2-4947-BC86-890B5A861B24}" srcOrd="1" destOrd="0" presId="urn:microsoft.com/office/officeart/2005/8/layout/hierarchy1"/>
    <dgm:cxn modelId="{78127248-DBE4-40BC-BBBA-4BF5CC116030}" type="presParOf" srcId="{412FB80F-0FA2-4947-BC86-890B5A861B24}" destId="{A1963F18-C651-4B26-9D84-095E32CC3250}" srcOrd="0" destOrd="0" presId="urn:microsoft.com/office/officeart/2005/8/layout/hierarchy1"/>
    <dgm:cxn modelId="{C8870475-37C6-41B9-AA13-FB710DB6329C}" type="presParOf" srcId="{412FB80F-0FA2-4947-BC86-890B5A861B24}" destId="{BD42561F-99BC-4667-AA78-CB6F12E16F14}" srcOrd="1" destOrd="0" presId="urn:microsoft.com/office/officeart/2005/8/layout/hierarchy1"/>
    <dgm:cxn modelId="{671BA082-8C54-4FBA-8242-6DDE0D5E5172}" type="presParOf" srcId="{BD42561F-99BC-4667-AA78-CB6F12E16F14}" destId="{428A3EB6-AA2E-46E5-8406-67838DE658DB}" srcOrd="0" destOrd="0" presId="urn:microsoft.com/office/officeart/2005/8/layout/hierarchy1"/>
    <dgm:cxn modelId="{984F1A71-2617-49C2-8E52-D24F61093B0F}" type="presParOf" srcId="{428A3EB6-AA2E-46E5-8406-67838DE658DB}" destId="{F5B60094-7280-45DF-B780-5761D0CF0A0D}" srcOrd="0" destOrd="0" presId="urn:microsoft.com/office/officeart/2005/8/layout/hierarchy1"/>
    <dgm:cxn modelId="{5CBD29CF-F971-446D-BC80-5B04932D1A17}" type="presParOf" srcId="{428A3EB6-AA2E-46E5-8406-67838DE658DB}" destId="{0FF2FEBA-94A0-4525-BC54-DDFB93F0C96E}" srcOrd="1" destOrd="0" presId="urn:microsoft.com/office/officeart/2005/8/layout/hierarchy1"/>
    <dgm:cxn modelId="{972D44EA-D761-4940-8690-F4E3DA95CDE1}" type="presParOf" srcId="{BD42561F-99BC-4667-AA78-CB6F12E16F14}" destId="{D83674C6-AE86-46F9-A24A-41EA9C1FF899}" srcOrd="1" destOrd="0" presId="urn:microsoft.com/office/officeart/2005/8/layout/hierarchy1"/>
    <dgm:cxn modelId="{1862F9B8-6C6D-4B4E-B49A-2A17468EC26A}" type="presParOf" srcId="{412FB80F-0FA2-4947-BC86-890B5A861B24}" destId="{83B7BFE7-7FF2-42BD-A933-3A651CEEDBE1}" srcOrd="2" destOrd="0" presId="urn:microsoft.com/office/officeart/2005/8/layout/hierarchy1"/>
    <dgm:cxn modelId="{20BD35CE-78C7-4154-BB75-2C75A9F19C3A}" type="presParOf" srcId="{412FB80F-0FA2-4947-BC86-890B5A861B24}" destId="{AD653C83-7E7D-4897-9652-C07135614591}" srcOrd="3" destOrd="0" presId="urn:microsoft.com/office/officeart/2005/8/layout/hierarchy1"/>
    <dgm:cxn modelId="{CE88F822-B1E2-4D76-82EC-083B710BA244}" type="presParOf" srcId="{AD653C83-7E7D-4897-9652-C07135614591}" destId="{85CBCD7E-73EC-4032-93F3-E341F089421C}" srcOrd="0" destOrd="0" presId="urn:microsoft.com/office/officeart/2005/8/layout/hierarchy1"/>
    <dgm:cxn modelId="{EA0691E0-792D-421F-9765-3DE626922812}" type="presParOf" srcId="{85CBCD7E-73EC-4032-93F3-E341F089421C}" destId="{B50A00F9-A17F-40A2-B8B1-160B8222D6C6}" srcOrd="0" destOrd="0" presId="urn:microsoft.com/office/officeart/2005/8/layout/hierarchy1"/>
    <dgm:cxn modelId="{AA9BADA3-EE1D-4CAD-97F1-AF870FB70687}" type="presParOf" srcId="{85CBCD7E-73EC-4032-93F3-E341F089421C}" destId="{B013806C-7991-4630-92A6-C59ABEC9A150}" srcOrd="1" destOrd="0" presId="urn:microsoft.com/office/officeart/2005/8/layout/hierarchy1"/>
    <dgm:cxn modelId="{647347EF-CE57-44E6-8C69-8E59DF50D2F5}" type="presParOf" srcId="{AD653C83-7E7D-4897-9652-C07135614591}" destId="{E7DB1C6F-E676-4DF4-A9E7-0B363FF7D5C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531256-2A07-4624-AB8A-BFDFDAC7AAEF}" type="doc">
      <dgm:prSet loTypeId="urn:microsoft.com/office/officeart/2005/8/layout/hierarchy1" loCatId="hierarchy" qsTypeId="urn:microsoft.com/office/officeart/2005/8/quickstyle/simple1" qsCatId="simple" csTypeId="urn:microsoft.com/office/officeart/2005/8/colors/colorful1#5" csCatId="colorful" phldr="1"/>
      <dgm:spPr/>
      <dgm:t>
        <a:bodyPr/>
        <a:lstStyle/>
        <a:p>
          <a:endParaRPr lang="en-US"/>
        </a:p>
      </dgm:t>
    </dgm:pt>
    <dgm:pt modelId="{CB667799-F08E-4631-94C5-4DD7366CA3D5}">
      <dgm:prSet phldrT="[Text]"/>
      <dgm:spPr>
        <a:scene3d>
          <a:camera prst="orthographicFront"/>
          <a:lightRig rig="threePt" dir="t"/>
        </a:scene3d>
        <a:sp3d>
          <a:bevelT w="139700" h="139700" prst="divot"/>
        </a:sp3d>
      </dgm:spPr>
      <dgm:t>
        <a:bodyPr/>
        <a:lstStyle/>
        <a:p>
          <a:r>
            <a:rPr lang="en-US" dirty="0" smtClean="0"/>
            <a:t>PVR</a:t>
          </a:r>
          <a:endParaRPr lang="en-US" dirty="0"/>
        </a:p>
      </dgm:t>
    </dgm:pt>
    <dgm:pt modelId="{1BC22D87-2C07-44E9-8FBF-2FA219A88542}" type="parTrans" cxnId="{CB2D3543-744E-4462-8E32-E2AB0A1F18A2}">
      <dgm:prSet/>
      <dgm:spPr/>
      <dgm:t>
        <a:bodyPr/>
        <a:lstStyle/>
        <a:p>
          <a:endParaRPr lang="en-US"/>
        </a:p>
      </dgm:t>
    </dgm:pt>
    <dgm:pt modelId="{EEE31234-0ACF-4E40-BA78-1350DE620E91}" type="sibTrans" cxnId="{CB2D3543-744E-4462-8E32-E2AB0A1F18A2}">
      <dgm:prSet/>
      <dgm:spPr/>
      <dgm:t>
        <a:bodyPr/>
        <a:lstStyle/>
        <a:p>
          <a:endParaRPr lang="en-US"/>
        </a:p>
      </dgm:t>
    </dgm:pt>
    <dgm:pt modelId="{7373C3A7-576C-42C6-938C-5C30E501B601}">
      <dgm:prSet phldrT="[Text]" custT="1"/>
      <dgm:spPr>
        <a:scene3d>
          <a:camera prst="orthographicFront"/>
          <a:lightRig rig="threePt" dir="t"/>
        </a:scene3d>
        <a:sp3d>
          <a:bevelT w="139700" h="139700" prst="divot"/>
        </a:sp3d>
      </dgm:spPr>
      <dgm:t>
        <a:bodyPr/>
        <a:lstStyle/>
        <a:p>
          <a:r>
            <a:rPr lang="en-US" sz="2000" dirty="0" smtClean="0"/>
            <a:t>&gt;150 mL </a:t>
          </a:r>
          <a:endParaRPr lang="en-US" sz="2000" dirty="0"/>
        </a:p>
      </dgm:t>
    </dgm:pt>
    <dgm:pt modelId="{7140664F-004E-4072-B387-AEBC52AC5AA0}" type="parTrans" cxnId="{98AB0580-7A91-4493-BC07-6AC00321F07F}">
      <dgm:prSet/>
      <dgm:spPr>
        <a:scene3d>
          <a:camera prst="orthographicFront"/>
          <a:lightRig rig="threePt" dir="t"/>
        </a:scene3d>
        <a:sp3d>
          <a:bevelT w="139700" h="139700" prst="divot"/>
        </a:sp3d>
      </dgm:spPr>
      <dgm:t>
        <a:bodyPr/>
        <a:lstStyle/>
        <a:p>
          <a:endParaRPr lang="en-US"/>
        </a:p>
      </dgm:t>
    </dgm:pt>
    <dgm:pt modelId="{C65777CB-4CB1-4652-9D3C-F6C66F144EBA}" type="sibTrans" cxnId="{98AB0580-7A91-4493-BC07-6AC00321F07F}">
      <dgm:prSet/>
      <dgm:spPr/>
      <dgm:t>
        <a:bodyPr/>
        <a:lstStyle/>
        <a:p>
          <a:endParaRPr lang="en-US"/>
        </a:p>
      </dgm:t>
    </dgm:pt>
    <dgm:pt modelId="{7A8C1C33-445B-4CB0-AB79-F0DC6616EC6B}">
      <dgm:prSet phldrT="[Text]"/>
      <dgm:spPr>
        <a:scene3d>
          <a:camera prst="orthographicFront"/>
          <a:lightRig rig="threePt" dir="t"/>
        </a:scene3d>
        <a:sp3d>
          <a:bevelT w="139700" h="139700" prst="divot"/>
        </a:sp3d>
      </dgm:spPr>
      <dgm:t>
        <a:bodyPr/>
        <a:lstStyle/>
        <a:p>
          <a:r>
            <a:rPr lang="en-US" dirty="0" smtClean="0"/>
            <a:t>Bladder outlet obstruction</a:t>
          </a:r>
          <a:endParaRPr lang="en-US" dirty="0"/>
        </a:p>
      </dgm:t>
    </dgm:pt>
    <dgm:pt modelId="{D0281474-E64E-436B-A19A-61F870F3C4C8}" type="parTrans" cxnId="{52044F09-4B5A-45BF-B342-AD8BF431345D}">
      <dgm:prSet/>
      <dgm:spPr>
        <a:scene3d>
          <a:camera prst="orthographicFront"/>
          <a:lightRig rig="threePt" dir="t"/>
        </a:scene3d>
        <a:sp3d>
          <a:bevelT w="139700" h="139700" prst="divot"/>
        </a:sp3d>
      </dgm:spPr>
      <dgm:t>
        <a:bodyPr/>
        <a:lstStyle/>
        <a:p>
          <a:endParaRPr lang="en-US"/>
        </a:p>
      </dgm:t>
    </dgm:pt>
    <dgm:pt modelId="{1BFBB350-EFE5-4DC1-B1FF-5453F528813B}" type="sibTrans" cxnId="{52044F09-4B5A-45BF-B342-AD8BF431345D}">
      <dgm:prSet/>
      <dgm:spPr/>
      <dgm:t>
        <a:bodyPr/>
        <a:lstStyle/>
        <a:p>
          <a:endParaRPr lang="en-US"/>
        </a:p>
      </dgm:t>
    </dgm:pt>
    <dgm:pt modelId="{DD0AD9B5-6CA2-4928-A906-05443425E77B}">
      <dgm:prSet phldrT="[Text]"/>
      <dgm:spPr>
        <a:scene3d>
          <a:camera prst="orthographicFront"/>
          <a:lightRig rig="threePt" dir="t"/>
        </a:scene3d>
        <a:sp3d>
          <a:bevelT w="139700" h="139700" prst="divot"/>
        </a:sp3d>
      </dgm:spPr>
      <dgm:t>
        <a:bodyPr/>
        <a:lstStyle/>
        <a:p>
          <a:r>
            <a:rPr lang="en-US" dirty="0" smtClean="0"/>
            <a:t>Weak detrusor activity</a:t>
          </a:r>
          <a:endParaRPr lang="en-US" dirty="0"/>
        </a:p>
      </dgm:t>
    </dgm:pt>
    <dgm:pt modelId="{B7AEA13F-CE35-4009-817A-307C17D4EC65}" type="parTrans" cxnId="{632E4CC0-A964-441E-B84B-0C1AF762BEFF}">
      <dgm:prSet/>
      <dgm:spPr>
        <a:scene3d>
          <a:camera prst="orthographicFront"/>
          <a:lightRig rig="threePt" dir="t"/>
        </a:scene3d>
        <a:sp3d>
          <a:bevelT w="139700" h="139700" prst="divot"/>
        </a:sp3d>
      </dgm:spPr>
      <dgm:t>
        <a:bodyPr/>
        <a:lstStyle/>
        <a:p>
          <a:endParaRPr lang="en-US"/>
        </a:p>
      </dgm:t>
    </dgm:pt>
    <dgm:pt modelId="{01619239-18ED-450F-9B08-A894A95D08E2}" type="sibTrans" cxnId="{632E4CC0-A964-441E-B84B-0C1AF762BEFF}">
      <dgm:prSet/>
      <dgm:spPr/>
      <dgm:t>
        <a:bodyPr/>
        <a:lstStyle/>
        <a:p>
          <a:endParaRPr lang="en-US"/>
        </a:p>
      </dgm:t>
    </dgm:pt>
    <dgm:pt modelId="{6FFBE2B1-220C-4F2C-8CD3-FB59C78F4BC8}">
      <dgm:prSet phldrT="[Text]"/>
      <dgm:spPr>
        <a:scene3d>
          <a:camera prst="orthographicFront"/>
          <a:lightRig rig="threePt" dir="t"/>
        </a:scene3d>
        <a:sp3d>
          <a:bevelT w="139700" h="139700" prst="divot"/>
        </a:sp3d>
      </dgm:spPr>
      <dgm:t>
        <a:bodyPr/>
        <a:lstStyle/>
        <a:p>
          <a:r>
            <a:rPr lang="en-US" dirty="0" smtClean="0"/>
            <a:t>normal</a:t>
          </a:r>
          <a:endParaRPr lang="en-US" dirty="0"/>
        </a:p>
      </dgm:t>
    </dgm:pt>
    <dgm:pt modelId="{89333267-60BD-4F5F-B263-0DB54178FDF6}" type="parTrans" cxnId="{C7AA6DDB-F86B-4ADC-A32C-F6BD25DE7AF8}">
      <dgm:prSet/>
      <dgm:spPr>
        <a:scene3d>
          <a:camera prst="orthographicFront"/>
          <a:lightRig rig="threePt" dir="t"/>
        </a:scene3d>
        <a:sp3d>
          <a:bevelT w="139700" h="139700" prst="divot"/>
        </a:sp3d>
      </dgm:spPr>
      <dgm:t>
        <a:bodyPr/>
        <a:lstStyle/>
        <a:p>
          <a:endParaRPr lang="en-US"/>
        </a:p>
      </dgm:t>
    </dgm:pt>
    <dgm:pt modelId="{2E5AF4E7-1F0A-407F-B6F0-95D7201AFBA3}" type="sibTrans" cxnId="{C7AA6DDB-F86B-4ADC-A32C-F6BD25DE7AF8}">
      <dgm:prSet/>
      <dgm:spPr/>
      <dgm:t>
        <a:bodyPr/>
        <a:lstStyle/>
        <a:p>
          <a:endParaRPr lang="en-US"/>
        </a:p>
      </dgm:t>
    </dgm:pt>
    <dgm:pt modelId="{D5D5B8DE-7123-46F4-A072-7F5E4C25DDFA}">
      <dgm:prSet phldrT="[Text]" custT="1"/>
      <dgm:spPr>
        <a:scene3d>
          <a:camera prst="orthographicFront"/>
          <a:lightRig rig="threePt" dir="t"/>
        </a:scene3d>
        <a:sp3d>
          <a:bevelT w="139700" h="139700" prst="divot"/>
        </a:sp3d>
      </dgm:spPr>
      <dgm:t>
        <a:bodyPr/>
        <a:lstStyle/>
        <a:p>
          <a:r>
            <a:rPr lang="en-US" sz="2400" dirty="0" smtClean="0"/>
            <a:t>&lt;50 ml</a:t>
          </a:r>
          <a:endParaRPr lang="en-US" sz="2400" dirty="0"/>
        </a:p>
      </dgm:t>
    </dgm:pt>
    <dgm:pt modelId="{FFBFBBB5-9C5A-4C4D-BF7C-27F9A86A4CFF}" type="sibTrans" cxnId="{2A26759F-A5A7-492E-B47F-FF0C8EE0C8FB}">
      <dgm:prSet/>
      <dgm:spPr/>
      <dgm:t>
        <a:bodyPr/>
        <a:lstStyle/>
        <a:p>
          <a:endParaRPr lang="en-US"/>
        </a:p>
      </dgm:t>
    </dgm:pt>
    <dgm:pt modelId="{687606A2-ACB3-4FAD-93BA-759123044C64}" type="parTrans" cxnId="{2A26759F-A5A7-492E-B47F-FF0C8EE0C8FB}">
      <dgm:prSet/>
      <dgm:spPr>
        <a:scene3d>
          <a:camera prst="orthographicFront"/>
          <a:lightRig rig="threePt" dir="t"/>
        </a:scene3d>
        <a:sp3d>
          <a:bevelT w="139700" h="139700" prst="divot"/>
        </a:sp3d>
      </dgm:spPr>
      <dgm:t>
        <a:bodyPr/>
        <a:lstStyle/>
        <a:p>
          <a:endParaRPr lang="en-US"/>
        </a:p>
      </dgm:t>
    </dgm:pt>
    <dgm:pt modelId="{14D606D8-7EE1-4D08-A991-99B73AA7A8BA}" type="pres">
      <dgm:prSet presAssocID="{58531256-2A07-4624-AB8A-BFDFDAC7AAEF}" presName="hierChild1" presStyleCnt="0">
        <dgm:presLayoutVars>
          <dgm:chPref val="1"/>
          <dgm:dir/>
          <dgm:animOne val="branch"/>
          <dgm:animLvl val="lvl"/>
          <dgm:resizeHandles/>
        </dgm:presLayoutVars>
      </dgm:prSet>
      <dgm:spPr/>
      <dgm:t>
        <a:bodyPr/>
        <a:lstStyle/>
        <a:p>
          <a:endParaRPr lang="en-US"/>
        </a:p>
      </dgm:t>
    </dgm:pt>
    <dgm:pt modelId="{A73EFC6D-52F7-493D-B35E-94A90C1E0FDF}" type="pres">
      <dgm:prSet presAssocID="{CB667799-F08E-4631-94C5-4DD7366CA3D5}" presName="hierRoot1" presStyleCnt="0"/>
      <dgm:spPr>
        <a:scene3d>
          <a:camera prst="orthographicFront"/>
          <a:lightRig rig="threePt" dir="t"/>
        </a:scene3d>
        <a:sp3d>
          <a:bevelT w="139700" h="139700" prst="divot"/>
        </a:sp3d>
      </dgm:spPr>
      <dgm:t>
        <a:bodyPr/>
        <a:lstStyle/>
        <a:p>
          <a:endParaRPr lang="en-US"/>
        </a:p>
      </dgm:t>
    </dgm:pt>
    <dgm:pt modelId="{DD3936A9-CBF8-42B0-B94E-928D67A82E88}" type="pres">
      <dgm:prSet presAssocID="{CB667799-F08E-4631-94C5-4DD7366CA3D5}" presName="composite" presStyleCnt="0"/>
      <dgm:spPr>
        <a:scene3d>
          <a:camera prst="orthographicFront"/>
          <a:lightRig rig="threePt" dir="t"/>
        </a:scene3d>
        <a:sp3d>
          <a:bevelT w="139700" h="139700" prst="divot"/>
        </a:sp3d>
      </dgm:spPr>
      <dgm:t>
        <a:bodyPr/>
        <a:lstStyle/>
        <a:p>
          <a:endParaRPr lang="en-US"/>
        </a:p>
      </dgm:t>
    </dgm:pt>
    <dgm:pt modelId="{5AF4FA17-2EA0-4532-A929-5ADCE02B790F}" type="pres">
      <dgm:prSet presAssocID="{CB667799-F08E-4631-94C5-4DD7366CA3D5}" presName="background" presStyleLbl="node0" presStyleIdx="0" presStyleCnt="1"/>
      <dgm:spPr>
        <a:scene3d>
          <a:camera prst="orthographicFront"/>
          <a:lightRig rig="threePt" dir="t"/>
        </a:scene3d>
        <a:sp3d>
          <a:bevelT w="139700" h="139700" prst="divot"/>
        </a:sp3d>
      </dgm:spPr>
      <dgm:t>
        <a:bodyPr/>
        <a:lstStyle/>
        <a:p>
          <a:endParaRPr lang="en-US"/>
        </a:p>
      </dgm:t>
    </dgm:pt>
    <dgm:pt modelId="{7FB1BE05-F0A6-41BA-9DAE-B4F7626DF3FE}" type="pres">
      <dgm:prSet presAssocID="{CB667799-F08E-4631-94C5-4DD7366CA3D5}" presName="text" presStyleLbl="fgAcc0" presStyleIdx="0" presStyleCnt="1">
        <dgm:presLayoutVars>
          <dgm:chPref val="3"/>
        </dgm:presLayoutVars>
      </dgm:prSet>
      <dgm:spPr/>
      <dgm:t>
        <a:bodyPr/>
        <a:lstStyle/>
        <a:p>
          <a:endParaRPr lang="en-US"/>
        </a:p>
      </dgm:t>
    </dgm:pt>
    <dgm:pt modelId="{EB1EF465-0DDF-4025-B6EB-0D90B295E815}" type="pres">
      <dgm:prSet presAssocID="{CB667799-F08E-4631-94C5-4DD7366CA3D5}" presName="hierChild2" presStyleCnt="0"/>
      <dgm:spPr>
        <a:scene3d>
          <a:camera prst="orthographicFront"/>
          <a:lightRig rig="threePt" dir="t"/>
        </a:scene3d>
        <a:sp3d>
          <a:bevelT w="139700" h="139700" prst="divot"/>
        </a:sp3d>
      </dgm:spPr>
      <dgm:t>
        <a:bodyPr/>
        <a:lstStyle/>
        <a:p>
          <a:endParaRPr lang="en-US"/>
        </a:p>
      </dgm:t>
    </dgm:pt>
    <dgm:pt modelId="{E52E8798-DA23-4676-861E-B23B0BC02C43}" type="pres">
      <dgm:prSet presAssocID="{7140664F-004E-4072-B387-AEBC52AC5AA0}" presName="Name10" presStyleLbl="parChTrans1D2" presStyleIdx="0" presStyleCnt="2"/>
      <dgm:spPr/>
      <dgm:t>
        <a:bodyPr/>
        <a:lstStyle/>
        <a:p>
          <a:endParaRPr lang="en-US"/>
        </a:p>
      </dgm:t>
    </dgm:pt>
    <dgm:pt modelId="{906250D5-14C6-4530-BA2A-4A6CFFB013B0}" type="pres">
      <dgm:prSet presAssocID="{7373C3A7-576C-42C6-938C-5C30E501B601}" presName="hierRoot2" presStyleCnt="0"/>
      <dgm:spPr>
        <a:scene3d>
          <a:camera prst="orthographicFront"/>
          <a:lightRig rig="threePt" dir="t"/>
        </a:scene3d>
        <a:sp3d>
          <a:bevelT w="139700" h="139700" prst="divot"/>
        </a:sp3d>
      </dgm:spPr>
      <dgm:t>
        <a:bodyPr/>
        <a:lstStyle/>
        <a:p>
          <a:endParaRPr lang="en-US"/>
        </a:p>
      </dgm:t>
    </dgm:pt>
    <dgm:pt modelId="{2A9FCD8B-EA73-4276-A18B-C6EAA3DDC479}" type="pres">
      <dgm:prSet presAssocID="{7373C3A7-576C-42C6-938C-5C30E501B601}" presName="composite2" presStyleCnt="0"/>
      <dgm:spPr>
        <a:scene3d>
          <a:camera prst="orthographicFront"/>
          <a:lightRig rig="threePt" dir="t"/>
        </a:scene3d>
        <a:sp3d>
          <a:bevelT w="139700" h="139700" prst="divot"/>
        </a:sp3d>
      </dgm:spPr>
      <dgm:t>
        <a:bodyPr/>
        <a:lstStyle/>
        <a:p>
          <a:endParaRPr lang="en-US"/>
        </a:p>
      </dgm:t>
    </dgm:pt>
    <dgm:pt modelId="{7877A7E9-2EDE-41F5-9FB0-15A3DF6BBF80}" type="pres">
      <dgm:prSet presAssocID="{7373C3A7-576C-42C6-938C-5C30E501B601}" presName="background2" presStyleLbl="node2" presStyleIdx="0" presStyleCnt="2"/>
      <dgm:spPr>
        <a:scene3d>
          <a:camera prst="orthographicFront"/>
          <a:lightRig rig="threePt" dir="t"/>
        </a:scene3d>
        <a:sp3d>
          <a:bevelT w="139700" h="139700" prst="divot"/>
        </a:sp3d>
      </dgm:spPr>
      <dgm:t>
        <a:bodyPr/>
        <a:lstStyle/>
        <a:p>
          <a:endParaRPr lang="en-US"/>
        </a:p>
      </dgm:t>
    </dgm:pt>
    <dgm:pt modelId="{889E3AD8-C0CC-4A1D-B1DE-A0FE808A5659}" type="pres">
      <dgm:prSet presAssocID="{7373C3A7-576C-42C6-938C-5C30E501B601}" presName="text2" presStyleLbl="fgAcc2" presStyleIdx="0" presStyleCnt="2" custLinFactNeighborX="-1111" custLinFactNeighborY="-4698">
        <dgm:presLayoutVars>
          <dgm:chPref val="3"/>
        </dgm:presLayoutVars>
      </dgm:prSet>
      <dgm:spPr/>
      <dgm:t>
        <a:bodyPr/>
        <a:lstStyle/>
        <a:p>
          <a:endParaRPr lang="en-US"/>
        </a:p>
      </dgm:t>
    </dgm:pt>
    <dgm:pt modelId="{20DD4E34-CC38-4D41-967B-B386ACAA7DB0}" type="pres">
      <dgm:prSet presAssocID="{7373C3A7-576C-42C6-938C-5C30E501B601}" presName="hierChild3" presStyleCnt="0"/>
      <dgm:spPr>
        <a:scene3d>
          <a:camera prst="orthographicFront"/>
          <a:lightRig rig="threePt" dir="t"/>
        </a:scene3d>
        <a:sp3d>
          <a:bevelT w="139700" h="139700" prst="divot"/>
        </a:sp3d>
      </dgm:spPr>
      <dgm:t>
        <a:bodyPr/>
        <a:lstStyle/>
        <a:p>
          <a:endParaRPr lang="en-US"/>
        </a:p>
      </dgm:t>
    </dgm:pt>
    <dgm:pt modelId="{88158C9A-959B-4969-878C-20D5B3F71D92}" type="pres">
      <dgm:prSet presAssocID="{D0281474-E64E-436B-A19A-61F870F3C4C8}" presName="Name17" presStyleLbl="parChTrans1D3" presStyleIdx="0" presStyleCnt="3"/>
      <dgm:spPr/>
      <dgm:t>
        <a:bodyPr/>
        <a:lstStyle/>
        <a:p>
          <a:endParaRPr lang="en-US"/>
        </a:p>
      </dgm:t>
    </dgm:pt>
    <dgm:pt modelId="{EA993B29-100C-496D-858E-AAC8DEBF8BDB}" type="pres">
      <dgm:prSet presAssocID="{7A8C1C33-445B-4CB0-AB79-F0DC6616EC6B}" presName="hierRoot3" presStyleCnt="0"/>
      <dgm:spPr>
        <a:scene3d>
          <a:camera prst="orthographicFront"/>
          <a:lightRig rig="threePt" dir="t"/>
        </a:scene3d>
        <a:sp3d>
          <a:bevelT w="139700" h="139700" prst="divot"/>
        </a:sp3d>
      </dgm:spPr>
      <dgm:t>
        <a:bodyPr/>
        <a:lstStyle/>
        <a:p>
          <a:endParaRPr lang="en-US"/>
        </a:p>
      </dgm:t>
    </dgm:pt>
    <dgm:pt modelId="{8EF39ACC-FFD6-4B87-A2AB-2D0721281817}" type="pres">
      <dgm:prSet presAssocID="{7A8C1C33-445B-4CB0-AB79-F0DC6616EC6B}" presName="composite3" presStyleCnt="0"/>
      <dgm:spPr>
        <a:scene3d>
          <a:camera prst="orthographicFront"/>
          <a:lightRig rig="threePt" dir="t"/>
        </a:scene3d>
        <a:sp3d>
          <a:bevelT w="139700" h="139700" prst="divot"/>
        </a:sp3d>
      </dgm:spPr>
      <dgm:t>
        <a:bodyPr/>
        <a:lstStyle/>
        <a:p>
          <a:endParaRPr lang="en-US"/>
        </a:p>
      </dgm:t>
    </dgm:pt>
    <dgm:pt modelId="{CD3FDD95-C26C-42D2-8B7F-5D70B8ACB960}" type="pres">
      <dgm:prSet presAssocID="{7A8C1C33-445B-4CB0-AB79-F0DC6616EC6B}" presName="background3" presStyleLbl="node3" presStyleIdx="0" presStyleCnt="3"/>
      <dgm:spPr>
        <a:scene3d>
          <a:camera prst="orthographicFront"/>
          <a:lightRig rig="threePt" dir="t"/>
        </a:scene3d>
        <a:sp3d>
          <a:bevelT w="139700" h="139700" prst="divot"/>
        </a:sp3d>
      </dgm:spPr>
      <dgm:t>
        <a:bodyPr/>
        <a:lstStyle/>
        <a:p>
          <a:endParaRPr lang="en-US"/>
        </a:p>
      </dgm:t>
    </dgm:pt>
    <dgm:pt modelId="{FCAD37DF-2C80-4D0F-B663-E323CB748243}" type="pres">
      <dgm:prSet presAssocID="{7A8C1C33-445B-4CB0-AB79-F0DC6616EC6B}" presName="text3" presStyleLbl="fgAcc3" presStyleIdx="0" presStyleCnt="3">
        <dgm:presLayoutVars>
          <dgm:chPref val="3"/>
        </dgm:presLayoutVars>
      </dgm:prSet>
      <dgm:spPr/>
      <dgm:t>
        <a:bodyPr/>
        <a:lstStyle/>
        <a:p>
          <a:endParaRPr lang="en-US"/>
        </a:p>
      </dgm:t>
    </dgm:pt>
    <dgm:pt modelId="{7908496B-E190-4D70-92F2-A601319824B9}" type="pres">
      <dgm:prSet presAssocID="{7A8C1C33-445B-4CB0-AB79-F0DC6616EC6B}" presName="hierChild4" presStyleCnt="0"/>
      <dgm:spPr>
        <a:scene3d>
          <a:camera prst="orthographicFront"/>
          <a:lightRig rig="threePt" dir="t"/>
        </a:scene3d>
        <a:sp3d>
          <a:bevelT w="139700" h="139700" prst="divot"/>
        </a:sp3d>
      </dgm:spPr>
      <dgm:t>
        <a:bodyPr/>
        <a:lstStyle/>
        <a:p>
          <a:endParaRPr lang="en-US"/>
        </a:p>
      </dgm:t>
    </dgm:pt>
    <dgm:pt modelId="{2DAA0F24-3859-4816-BCA4-3F11FE6C057D}" type="pres">
      <dgm:prSet presAssocID="{B7AEA13F-CE35-4009-817A-307C17D4EC65}" presName="Name17" presStyleLbl="parChTrans1D3" presStyleIdx="1" presStyleCnt="3"/>
      <dgm:spPr/>
      <dgm:t>
        <a:bodyPr/>
        <a:lstStyle/>
        <a:p>
          <a:endParaRPr lang="en-US"/>
        </a:p>
      </dgm:t>
    </dgm:pt>
    <dgm:pt modelId="{B9E47FD1-D644-4063-8F05-6E1FD66A3E04}" type="pres">
      <dgm:prSet presAssocID="{DD0AD9B5-6CA2-4928-A906-05443425E77B}" presName="hierRoot3" presStyleCnt="0"/>
      <dgm:spPr>
        <a:scene3d>
          <a:camera prst="orthographicFront"/>
          <a:lightRig rig="threePt" dir="t"/>
        </a:scene3d>
        <a:sp3d>
          <a:bevelT w="139700" h="139700" prst="divot"/>
        </a:sp3d>
      </dgm:spPr>
      <dgm:t>
        <a:bodyPr/>
        <a:lstStyle/>
        <a:p>
          <a:endParaRPr lang="en-US"/>
        </a:p>
      </dgm:t>
    </dgm:pt>
    <dgm:pt modelId="{5E95CB5D-4339-4C8E-A3FE-E144BA597442}" type="pres">
      <dgm:prSet presAssocID="{DD0AD9B5-6CA2-4928-A906-05443425E77B}" presName="composite3" presStyleCnt="0"/>
      <dgm:spPr>
        <a:scene3d>
          <a:camera prst="orthographicFront"/>
          <a:lightRig rig="threePt" dir="t"/>
        </a:scene3d>
        <a:sp3d>
          <a:bevelT w="139700" h="139700" prst="divot"/>
        </a:sp3d>
      </dgm:spPr>
      <dgm:t>
        <a:bodyPr/>
        <a:lstStyle/>
        <a:p>
          <a:endParaRPr lang="en-US"/>
        </a:p>
      </dgm:t>
    </dgm:pt>
    <dgm:pt modelId="{5137BA48-4E9D-44E8-9071-9F7F1D673090}" type="pres">
      <dgm:prSet presAssocID="{DD0AD9B5-6CA2-4928-A906-05443425E77B}" presName="background3" presStyleLbl="node3" presStyleIdx="1" presStyleCnt="3"/>
      <dgm:spPr>
        <a:scene3d>
          <a:camera prst="orthographicFront"/>
          <a:lightRig rig="threePt" dir="t"/>
        </a:scene3d>
        <a:sp3d>
          <a:bevelT w="139700" h="139700" prst="divot"/>
        </a:sp3d>
      </dgm:spPr>
      <dgm:t>
        <a:bodyPr/>
        <a:lstStyle/>
        <a:p>
          <a:endParaRPr lang="en-US"/>
        </a:p>
      </dgm:t>
    </dgm:pt>
    <dgm:pt modelId="{D7D85F3A-DA13-481C-8088-D5F8FB4C9A1A}" type="pres">
      <dgm:prSet presAssocID="{DD0AD9B5-6CA2-4928-A906-05443425E77B}" presName="text3" presStyleLbl="fgAcc3" presStyleIdx="1" presStyleCnt="3">
        <dgm:presLayoutVars>
          <dgm:chPref val="3"/>
        </dgm:presLayoutVars>
      </dgm:prSet>
      <dgm:spPr/>
      <dgm:t>
        <a:bodyPr/>
        <a:lstStyle/>
        <a:p>
          <a:endParaRPr lang="en-US"/>
        </a:p>
      </dgm:t>
    </dgm:pt>
    <dgm:pt modelId="{98FC06E5-B5F6-4366-8549-6E7A2481F425}" type="pres">
      <dgm:prSet presAssocID="{DD0AD9B5-6CA2-4928-A906-05443425E77B}" presName="hierChild4" presStyleCnt="0"/>
      <dgm:spPr>
        <a:scene3d>
          <a:camera prst="orthographicFront"/>
          <a:lightRig rig="threePt" dir="t"/>
        </a:scene3d>
        <a:sp3d>
          <a:bevelT w="139700" h="139700" prst="divot"/>
        </a:sp3d>
      </dgm:spPr>
      <dgm:t>
        <a:bodyPr/>
        <a:lstStyle/>
        <a:p>
          <a:endParaRPr lang="en-US"/>
        </a:p>
      </dgm:t>
    </dgm:pt>
    <dgm:pt modelId="{D5BA4384-B35A-4C27-8BEC-78C11098B981}" type="pres">
      <dgm:prSet presAssocID="{687606A2-ACB3-4FAD-93BA-759123044C64}" presName="Name10" presStyleLbl="parChTrans1D2" presStyleIdx="1" presStyleCnt="2"/>
      <dgm:spPr/>
      <dgm:t>
        <a:bodyPr/>
        <a:lstStyle/>
        <a:p>
          <a:endParaRPr lang="en-US"/>
        </a:p>
      </dgm:t>
    </dgm:pt>
    <dgm:pt modelId="{AFFB6D73-CDA4-4708-BEDF-89C7873C7E84}" type="pres">
      <dgm:prSet presAssocID="{D5D5B8DE-7123-46F4-A072-7F5E4C25DDFA}" presName="hierRoot2" presStyleCnt="0"/>
      <dgm:spPr>
        <a:scene3d>
          <a:camera prst="orthographicFront"/>
          <a:lightRig rig="threePt" dir="t"/>
        </a:scene3d>
        <a:sp3d>
          <a:bevelT w="139700" h="139700" prst="divot"/>
        </a:sp3d>
      </dgm:spPr>
      <dgm:t>
        <a:bodyPr/>
        <a:lstStyle/>
        <a:p>
          <a:endParaRPr lang="en-US"/>
        </a:p>
      </dgm:t>
    </dgm:pt>
    <dgm:pt modelId="{B54425D1-BEC0-4CFF-A91E-73C1293D7651}" type="pres">
      <dgm:prSet presAssocID="{D5D5B8DE-7123-46F4-A072-7F5E4C25DDFA}" presName="composite2" presStyleCnt="0"/>
      <dgm:spPr>
        <a:scene3d>
          <a:camera prst="orthographicFront"/>
          <a:lightRig rig="threePt" dir="t"/>
        </a:scene3d>
        <a:sp3d>
          <a:bevelT w="139700" h="139700" prst="divot"/>
        </a:sp3d>
      </dgm:spPr>
      <dgm:t>
        <a:bodyPr/>
        <a:lstStyle/>
        <a:p>
          <a:endParaRPr lang="en-US"/>
        </a:p>
      </dgm:t>
    </dgm:pt>
    <dgm:pt modelId="{9C0B3287-8821-42EA-85C2-15D9FC6286B2}" type="pres">
      <dgm:prSet presAssocID="{D5D5B8DE-7123-46F4-A072-7F5E4C25DDFA}" presName="background2" presStyleLbl="node2" presStyleIdx="1" presStyleCnt="2"/>
      <dgm:spPr>
        <a:scene3d>
          <a:camera prst="orthographicFront"/>
          <a:lightRig rig="threePt" dir="t"/>
        </a:scene3d>
        <a:sp3d>
          <a:bevelT w="139700" h="139700" prst="divot"/>
        </a:sp3d>
      </dgm:spPr>
      <dgm:t>
        <a:bodyPr/>
        <a:lstStyle/>
        <a:p>
          <a:endParaRPr lang="en-US"/>
        </a:p>
      </dgm:t>
    </dgm:pt>
    <dgm:pt modelId="{35D46FB4-291A-4DF5-A982-0D3AA0CC2058}" type="pres">
      <dgm:prSet presAssocID="{D5D5B8DE-7123-46F4-A072-7F5E4C25DDFA}" presName="text2" presStyleLbl="fgAcc2" presStyleIdx="1" presStyleCnt="2">
        <dgm:presLayoutVars>
          <dgm:chPref val="3"/>
        </dgm:presLayoutVars>
      </dgm:prSet>
      <dgm:spPr/>
      <dgm:t>
        <a:bodyPr/>
        <a:lstStyle/>
        <a:p>
          <a:endParaRPr lang="en-US"/>
        </a:p>
      </dgm:t>
    </dgm:pt>
    <dgm:pt modelId="{0F23A3AB-8313-4816-A96E-ACA39A4918E1}" type="pres">
      <dgm:prSet presAssocID="{D5D5B8DE-7123-46F4-A072-7F5E4C25DDFA}" presName="hierChild3" presStyleCnt="0"/>
      <dgm:spPr>
        <a:scene3d>
          <a:camera prst="orthographicFront"/>
          <a:lightRig rig="threePt" dir="t"/>
        </a:scene3d>
        <a:sp3d>
          <a:bevelT w="139700" h="139700" prst="divot"/>
        </a:sp3d>
      </dgm:spPr>
      <dgm:t>
        <a:bodyPr/>
        <a:lstStyle/>
        <a:p>
          <a:endParaRPr lang="en-US"/>
        </a:p>
      </dgm:t>
    </dgm:pt>
    <dgm:pt modelId="{84467F9E-613C-4071-8EBC-699926A5B72F}" type="pres">
      <dgm:prSet presAssocID="{89333267-60BD-4F5F-B263-0DB54178FDF6}" presName="Name17" presStyleLbl="parChTrans1D3" presStyleIdx="2" presStyleCnt="3"/>
      <dgm:spPr/>
      <dgm:t>
        <a:bodyPr/>
        <a:lstStyle/>
        <a:p>
          <a:endParaRPr lang="en-US"/>
        </a:p>
      </dgm:t>
    </dgm:pt>
    <dgm:pt modelId="{97F94579-477B-4988-B6AE-10B20DBADA19}" type="pres">
      <dgm:prSet presAssocID="{6FFBE2B1-220C-4F2C-8CD3-FB59C78F4BC8}" presName="hierRoot3" presStyleCnt="0"/>
      <dgm:spPr>
        <a:scene3d>
          <a:camera prst="orthographicFront"/>
          <a:lightRig rig="threePt" dir="t"/>
        </a:scene3d>
        <a:sp3d>
          <a:bevelT w="139700" h="139700" prst="divot"/>
        </a:sp3d>
      </dgm:spPr>
      <dgm:t>
        <a:bodyPr/>
        <a:lstStyle/>
        <a:p>
          <a:endParaRPr lang="en-US"/>
        </a:p>
      </dgm:t>
    </dgm:pt>
    <dgm:pt modelId="{B4A0E8AD-BA8D-4616-A4A2-4E42F5599BC2}" type="pres">
      <dgm:prSet presAssocID="{6FFBE2B1-220C-4F2C-8CD3-FB59C78F4BC8}" presName="composite3" presStyleCnt="0"/>
      <dgm:spPr>
        <a:scene3d>
          <a:camera prst="orthographicFront"/>
          <a:lightRig rig="threePt" dir="t"/>
        </a:scene3d>
        <a:sp3d>
          <a:bevelT w="139700" h="139700" prst="divot"/>
        </a:sp3d>
      </dgm:spPr>
      <dgm:t>
        <a:bodyPr/>
        <a:lstStyle/>
        <a:p>
          <a:endParaRPr lang="en-US"/>
        </a:p>
      </dgm:t>
    </dgm:pt>
    <dgm:pt modelId="{7D948121-EC74-4730-9B25-70D83D63F9C8}" type="pres">
      <dgm:prSet presAssocID="{6FFBE2B1-220C-4F2C-8CD3-FB59C78F4BC8}" presName="background3" presStyleLbl="node3" presStyleIdx="2" presStyleCnt="3"/>
      <dgm:spPr>
        <a:scene3d>
          <a:camera prst="orthographicFront"/>
          <a:lightRig rig="threePt" dir="t"/>
        </a:scene3d>
        <a:sp3d>
          <a:bevelT w="139700" h="139700" prst="divot"/>
        </a:sp3d>
      </dgm:spPr>
      <dgm:t>
        <a:bodyPr/>
        <a:lstStyle/>
        <a:p>
          <a:endParaRPr lang="en-US"/>
        </a:p>
      </dgm:t>
    </dgm:pt>
    <dgm:pt modelId="{C711A2BB-1460-4571-BC36-0A725DA6184D}" type="pres">
      <dgm:prSet presAssocID="{6FFBE2B1-220C-4F2C-8CD3-FB59C78F4BC8}" presName="text3" presStyleLbl="fgAcc3" presStyleIdx="2" presStyleCnt="3" custLinFactNeighborX="-1975" custLinFactNeighborY="-1184">
        <dgm:presLayoutVars>
          <dgm:chPref val="3"/>
        </dgm:presLayoutVars>
      </dgm:prSet>
      <dgm:spPr/>
      <dgm:t>
        <a:bodyPr/>
        <a:lstStyle/>
        <a:p>
          <a:endParaRPr lang="en-US"/>
        </a:p>
      </dgm:t>
    </dgm:pt>
    <dgm:pt modelId="{BF505155-3DF0-4275-8742-85C1D0D48C3C}" type="pres">
      <dgm:prSet presAssocID="{6FFBE2B1-220C-4F2C-8CD3-FB59C78F4BC8}" presName="hierChild4" presStyleCnt="0"/>
      <dgm:spPr>
        <a:scene3d>
          <a:camera prst="orthographicFront"/>
          <a:lightRig rig="threePt" dir="t"/>
        </a:scene3d>
        <a:sp3d>
          <a:bevelT w="139700" h="139700" prst="divot"/>
        </a:sp3d>
      </dgm:spPr>
      <dgm:t>
        <a:bodyPr/>
        <a:lstStyle/>
        <a:p>
          <a:endParaRPr lang="en-US"/>
        </a:p>
      </dgm:t>
    </dgm:pt>
  </dgm:ptLst>
  <dgm:cxnLst>
    <dgm:cxn modelId="{2A26759F-A5A7-492E-B47F-FF0C8EE0C8FB}" srcId="{CB667799-F08E-4631-94C5-4DD7366CA3D5}" destId="{D5D5B8DE-7123-46F4-A072-7F5E4C25DDFA}" srcOrd="1" destOrd="0" parTransId="{687606A2-ACB3-4FAD-93BA-759123044C64}" sibTransId="{FFBFBBB5-9C5A-4C4D-BF7C-27F9A86A4CFF}"/>
    <dgm:cxn modelId="{16FBC360-9DC0-445D-B261-D12C82B94494}" type="presOf" srcId="{89333267-60BD-4F5F-B263-0DB54178FDF6}" destId="{84467F9E-613C-4071-8EBC-699926A5B72F}" srcOrd="0" destOrd="0" presId="urn:microsoft.com/office/officeart/2005/8/layout/hierarchy1"/>
    <dgm:cxn modelId="{8D49AC73-8F6E-451A-A19C-7FAA24FA6073}" type="presOf" srcId="{687606A2-ACB3-4FAD-93BA-759123044C64}" destId="{D5BA4384-B35A-4C27-8BEC-78C11098B981}" srcOrd="0" destOrd="0" presId="urn:microsoft.com/office/officeart/2005/8/layout/hierarchy1"/>
    <dgm:cxn modelId="{19B7C954-716C-4CAD-91B9-815C9D9CED25}" type="presOf" srcId="{CB667799-F08E-4631-94C5-4DD7366CA3D5}" destId="{7FB1BE05-F0A6-41BA-9DAE-B4F7626DF3FE}" srcOrd="0" destOrd="0" presId="urn:microsoft.com/office/officeart/2005/8/layout/hierarchy1"/>
    <dgm:cxn modelId="{52044F09-4B5A-45BF-B342-AD8BF431345D}" srcId="{7373C3A7-576C-42C6-938C-5C30E501B601}" destId="{7A8C1C33-445B-4CB0-AB79-F0DC6616EC6B}" srcOrd="0" destOrd="0" parTransId="{D0281474-E64E-436B-A19A-61F870F3C4C8}" sibTransId="{1BFBB350-EFE5-4DC1-B1FF-5453F528813B}"/>
    <dgm:cxn modelId="{C0FCE65F-3BDD-49E8-B1E2-CE8E1C0AD6A0}" type="presOf" srcId="{DD0AD9B5-6CA2-4928-A906-05443425E77B}" destId="{D7D85F3A-DA13-481C-8088-D5F8FB4C9A1A}" srcOrd="0" destOrd="0" presId="urn:microsoft.com/office/officeart/2005/8/layout/hierarchy1"/>
    <dgm:cxn modelId="{9B4122E5-52FA-4BE1-9838-C877DC9FADDC}" type="presOf" srcId="{6FFBE2B1-220C-4F2C-8CD3-FB59C78F4BC8}" destId="{C711A2BB-1460-4571-BC36-0A725DA6184D}" srcOrd="0" destOrd="0" presId="urn:microsoft.com/office/officeart/2005/8/layout/hierarchy1"/>
    <dgm:cxn modelId="{98AB0580-7A91-4493-BC07-6AC00321F07F}" srcId="{CB667799-F08E-4631-94C5-4DD7366CA3D5}" destId="{7373C3A7-576C-42C6-938C-5C30E501B601}" srcOrd="0" destOrd="0" parTransId="{7140664F-004E-4072-B387-AEBC52AC5AA0}" sibTransId="{C65777CB-4CB1-4652-9D3C-F6C66F144EBA}"/>
    <dgm:cxn modelId="{4990248A-DAFF-492A-99C8-99264F230C63}" type="presOf" srcId="{7A8C1C33-445B-4CB0-AB79-F0DC6616EC6B}" destId="{FCAD37DF-2C80-4D0F-B663-E323CB748243}" srcOrd="0" destOrd="0" presId="urn:microsoft.com/office/officeart/2005/8/layout/hierarchy1"/>
    <dgm:cxn modelId="{632E4CC0-A964-441E-B84B-0C1AF762BEFF}" srcId="{7373C3A7-576C-42C6-938C-5C30E501B601}" destId="{DD0AD9B5-6CA2-4928-A906-05443425E77B}" srcOrd="1" destOrd="0" parTransId="{B7AEA13F-CE35-4009-817A-307C17D4EC65}" sibTransId="{01619239-18ED-450F-9B08-A894A95D08E2}"/>
    <dgm:cxn modelId="{CFA4DCA8-F562-4D07-816F-D332789267A1}" type="presOf" srcId="{D0281474-E64E-436B-A19A-61F870F3C4C8}" destId="{88158C9A-959B-4969-878C-20D5B3F71D92}" srcOrd="0" destOrd="0" presId="urn:microsoft.com/office/officeart/2005/8/layout/hierarchy1"/>
    <dgm:cxn modelId="{4CA0D8D8-A56F-4330-8F4D-B22B7E56E19F}" type="presOf" srcId="{D5D5B8DE-7123-46F4-A072-7F5E4C25DDFA}" destId="{35D46FB4-291A-4DF5-A982-0D3AA0CC2058}" srcOrd="0" destOrd="0" presId="urn:microsoft.com/office/officeart/2005/8/layout/hierarchy1"/>
    <dgm:cxn modelId="{20E95E39-D216-4650-8FFB-2BE07B31A825}" type="presOf" srcId="{B7AEA13F-CE35-4009-817A-307C17D4EC65}" destId="{2DAA0F24-3859-4816-BCA4-3F11FE6C057D}" srcOrd="0" destOrd="0" presId="urn:microsoft.com/office/officeart/2005/8/layout/hierarchy1"/>
    <dgm:cxn modelId="{1173D80C-6DA2-48AB-85A0-6B53588A8414}" type="presOf" srcId="{7140664F-004E-4072-B387-AEBC52AC5AA0}" destId="{E52E8798-DA23-4676-861E-B23B0BC02C43}" srcOrd="0" destOrd="0" presId="urn:microsoft.com/office/officeart/2005/8/layout/hierarchy1"/>
    <dgm:cxn modelId="{CB2D3543-744E-4462-8E32-E2AB0A1F18A2}" srcId="{58531256-2A07-4624-AB8A-BFDFDAC7AAEF}" destId="{CB667799-F08E-4631-94C5-4DD7366CA3D5}" srcOrd="0" destOrd="0" parTransId="{1BC22D87-2C07-44E9-8FBF-2FA219A88542}" sibTransId="{EEE31234-0ACF-4E40-BA78-1350DE620E91}"/>
    <dgm:cxn modelId="{F9C53547-6303-48E4-A48F-0BAF8F06C5B1}" type="presOf" srcId="{7373C3A7-576C-42C6-938C-5C30E501B601}" destId="{889E3AD8-C0CC-4A1D-B1DE-A0FE808A5659}" srcOrd="0" destOrd="0" presId="urn:microsoft.com/office/officeart/2005/8/layout/hierarchy1"/>
    <dgm:cxn modelId="{C7AA6DDB-F86B-4ADC-A32C-F6BD25DE7AF8}" srcId="{D5D5B8DE-7123-46F4-A072-7F5E4C25DDFA}" destId="{6FFBE2B1-220C-4F2C-8CD3-FB59C78F4BC8}" srcOrd="0" destOrd="0" parTransId="{89333267-60BD-4F5F-B263-0DB54178FDF6}" sibTransId="{2E5AF4E7-1F0A-407F-B6F0-95D7201AFBA3}"/>
    <dgm:cxn modelId="{43C7CC5C-1EA0-488B-A509-E4CCC787528D}" type="presOf" srcId="{58531256-2A07-4624-AB8A-BFDFDAC7AAEF}" destId="{14D606D8-7EE1-4D08-A991-99B73AA7A8BA}" srcOrd="0" destOrd="0" presId="urn:microsoft.com/office/officeart/2005/8/layout/hierarchy1"/>
    <dgm:cxn modelId="{E6E9D7E2-B29A-4FF8-B78D-CC0E3F324809}" type="presParOf" srcId="{14D606D8-7EE1-4D08-A991-99B73AA7A8BA}" destId="{A73EFC6D-52F7-493D-B35E-94A90C1E0FDF}" srcOrd="0" destOrd="0" presId="urn:microsoft.com/office/officeart/2005/8/layout/hierarchy1"/>
    <dgm:cxn modelId="{F5EE83FF-3C4E-4551-AB84-7E4DA79B7FAC}" type="presParOf" srcId="{A73EFC6D-52F7-493D-B35E-94A90C1E0FDF}" destId="{DD3936A9-CBF8-42B0-B94E-928D67A82E88}" srcOrd="0" destOrd="0" presId="urn:microsoft.com/office/officeart/2005/8/layout/hierarchy1"/>
    <dgm:cxn modelId="{744CE683-8247-4450-A2B1-CB1C8ED94CC5}" type="presParOf" srcId="{DD3936A9-CBF8-42B0-B94E-928D67A82E88}" destId="{5AF4FA17-2EA0-4532-A929-5ADCE02B790F}" srcOrd="0" destOrd="0" presId="urn:microsoft.com/office/officeart/2005/8/layout/hierarchy1"/>
    <dgm:cxn modelId="{6FF38F73-6458-4EE0-A78B-54B0D31E5E91}" type="presParOf" srcId="{DD3936A9-CBF8-42B0-B94E-928D67A82E88}" destId="{7FB1BE05-F0A6-41BA-9DAE-B4F7626DF3FE}" srcOrd="1" destOrd="0" presId="urn:microsoft.com/office/officeart/2005/8/layout/hierarchy1"/>
    <dgm:cxn modelId="{968704CB-1A11-47F9-AA50-AAB182895DA2}" type="presParOf" srcId="{A73EFC6D-52F7-493D-B35E-94A90C1E0FDF}" destId="{EB1EF465-0DDF-4025-B6EB-0D90B295E815}" srcOrd="1" destOrd="0" presId="urn:microsoft.com/office/officeart/2005/8/layout/hierarchy1"/>
    <dgm:cxn modelId="{936F60D4-2892-4A4D-B2E5-7818852089D3}" type="presParOf" srcId="{EB1EF465-0DDF-4025-B6EB-0D90B295E815}" destId="{E52E8798-DA23-4676-861E-B23B0BC02C43}" srcOrd="0" destOrd="0" presId="urn:microsoft.com/office/officeart/2005/8/layout/hierarchy1"/>
    <dgm:cxn modelId="{F3D6220B-6C89-4420-AF57-AB0309031BCB}" type="presParOf" srcId="{EB1EF465-0DDF-4025-B6EB-0D90B295E815}" destId="{906250D5-14C6-4530-BA2A-4A6CFFB013B0}" srcOrd="1" destOrd="0" presId="urn:microsoft.com/office/officeart/2005/8/layout/hierarchy1"/>
    <dgm:cxn modelId="{09A74550-657F-4FC9-BDBB-9694B9D1D9AA}" type="presParOf" srcId="{906250D5-14C6-4530-BA2A-4A6CFFB013B0}" destId="{2A9FCD8B-EA73-4276-A18B-C6EAA3DDC479}" srcOrd="0" destOrd="0" presId="urn:microsoft.com/office/officeart/2005/8/layout/hierarchy1"/>
    <dgm:cxn modelId="{D078E367-57D9-4AE9-815B-3379E2698338}" type="presParOf" srcId="{2A9FCD8B-EA73-4276-A18B-C6EAA3DDC479}" destId="{7877A7E9-2EDE-41F5-9FB0-15A3DF6BBF80}" srcOrd="0" destOrd="0" presId="urn:microsoft.com/office/officeart/2005/8/layout/hierarchy1"/>
    <dgm:cxn modelId="{2AFC152A-9C8F-4AB3-B472-18458F3AF1A1}" type="presParOf" srcId="{2A9FCD8B-EA73-4276-A18B-C6EAA3DDC479}" destId="{889E3AD8-C0CC-4A1D-B1DE-A0FE808A5659}" srcOrd="1" destOrd="0" presId="urn:microsoft.com/office/officeart/2005/8/layout/hierarchy1"/>
    <dgm:cxn modelId="{B5FA2F14-C3F6-4EC2-A27D-AFE56A3EC0A2}" type="presParOf" srcId="{906250D5-14C6-4530-BA2A-4A6CFFB013B0}" destId="{20DD4E34-CC38-4D41-967B-B386ACAA7DB0}" srcOrd="1" destOrd="0" presId="urn:microsoft.com/office/officeart/2005/8/layout/hierarchy1"/>
    <dgm:cxn modelId="{7167A0D2-7222-474B-85EA-F0EF8CA64675}" type="presParOf" srcId="{20DD4E34-CC38-4D41-967B-B386ACAA7DB0}" destId="{88158C9A-959B-4969-878C-20D5B3F71D92}" srcOrd="0" destOrd="0" presId="urn:microsoft.com/office/officeart/2005/8/layout/hierarchy1"/>
    <dgm:cxn modelId="{26B5244A-D4CA-435F-A59F-41A3828BD4A6}" type="presParOf" srcId="{20DD4E34-CC38-4D41-967B-B386ACAA7DB0}" destId="{EA993B29-100C-496D-858E-AAC8DEBF8BDB}" srcOrd="1" destOrd="0" presId="urn:microsoft.com/office/officeart/2005/8/layout/hierarchy1"/>
    <dgm:cxn modelId="{2B5C3D29-9C8D-43A6-B2B3-F99277586FF9}" type="presParOf" srcId="{EA993B29-100C-496D-858E-AAC8DEBF8BDB}" destId="{8EF39ACC-FFD6-4B87-A2AB-2D0721281817}" srcOrd="0" destOrd="0" presId="urn:microsoft.com/office/officeart/2005/8/layout/hierarchy1"/>
    <dgm:cxn modelId="{B44B47D0-01EE-47F8-9F46-2207C98E7658}" type="presParOf" srcId="{8EF39ACC-FFD6-4B87-A2AB-2D0721281817}" destId="{CD3FDD95-C26C-42D2-8B7F-5D70B8ACB960}" srcOrd="0" destOrd="0" presId="urn:microsoft.com/office/officeart/2005/8/layout/hierarchy1"/>
    <dgm:cxn modelId="{8FB38262-3ABA-4D4F-9E3A-1CF8CE15F29B}" type="presParOf" srcId="{8EF39ACC-FFD6-4B87-A2AB-2D0721281817}" destId="{FCAD37DF-2C80-4D0F-B663-E323CB748243}" srcOrd="1" destOrd="0" presId="urn:microsoft.com/office/officeart/2005/8/layout/hierarchy1"/>
    <dgm:cxn modelId="{3ECDD021-64EE-4ADE-B1DD-409E180BBABC}" type="presParOf" srcId="{EA993B29-100C-496D-858E-AAC8DEBF8BDB}" destId="{7908496B-E190-4D70-92F2-A601319824B9}" srcOrd="1" destOrd="0" presId="urn:microsoft.com/office/officeart/2005/8/layout/hierarchy1"/>
    <dgm:cxn modelId="{BDA767DB-340B-45F1-845D-D63C0F4E7EDA}" type="presParOf" srcId="{20DD4E34-CC38-4D41-967B-B386ACAA7DB0}" destId="{2DAA0F24-3859-4816-BCA4-3F11FE6C057D}" srcOrd="2" destOrd="0" presId="urn:microsoft.com/office/officeart/2005/8/layout/hierarchy1"/>
    <dgm:cxn modelId="{F90A648B-6284-4292-9185-DF97D11ED18B}" type="presParOf" srcId="{20DD4E34-CC38-4D41-967B-B386ACAA7DB0}" destId="{B9E47FD1-D644-4063-8F05-6E1FD66A3E04}" srcOrd="3" destOrd="0" presId="urn:microsoft.com/office/officeart/2005/8/layout/hierarchy1"/>
    <dgm:cxn modelId="{D188E103-218A-45E0-8C9B-B75CB78DA12B}" type="presParOf" srcId="{B9E47FD1-D644-4063-8F05-6E1FD66A3E04}" destId="{5E95CB5D-4339-4C8E-A3FE-E144BA597442}" srcOrd="0" destOrd="0" presId="urn:microsoft.com/office/officeart/2005/8/layout/hierarchy1"/>
    <dgm:cxn modelId="{4956FFD7-712E-4327-A9AF-AAB30FF97496}" type="presParOf" srcId="{5E95CB5D-4339-4C8E-A3FE-E144BA597442}" destId="{5137BA48-4E9D-44E8-9071-9F7F1D673090}" srcOrd="0" destOrd="0" presId="urn:microsoft.com/office/officeart/2005/8/layout/hierarchy1"/>
    <dgm:cxn modelId="{D711DC44-9112-40E4-B865-B38F799DDA55}" type="presParOf" srcId="{5E95CB5D-4339-4C8E-A3FE-E144BA597442}" destId="{D7D85F3A-DA13-481C-8088-D5F8FB4C9A1A}" srcOrd="1" destOrd="0" presId="urn:microsoft.com/office/officeart/2005/8/layout/hierarchy1"/>
    <dgm:cxn modelId="{FC045E62-03B7-4D8C-B325-FEF8C12EA186}" type="presParOf" srcId="{B9E47FD1-D644-4063-8F05-6E1FD66A3E04}" destId="{98FC06E5-B5F6-4366-8549-6E7A2481F425}" srcOrd="1" destOrd="0" presId="urn:microsoft.com/office/officeart/2005/8/layout/hierarchy1"/>
    <dgm:cxn modelId="{766B640B-B9E4-4ACC-A2B0-857673E21303}" type="presParOf" srcId="{EB1EF465-0DDF-4025-B6EB-0D90B295E815}" destId="{D5BA4384-B35A-4C27-8BEC-78C11098B981}" srcOrd="2" destOrd="0" presId="urn:microsoft.com/office/officeart/2005/8/layout/hierarchy1"/>
    <dgm:cxn modelId="{F6185825-2D43-4D73-BCF3-56375DC8C963}" type="presParOf" srcId="{EB1EF465-0DDF-4025-B6EB-0D90B295E815}" destId="{AFFB6D73-CDA4-4708-BEDF-89C7873C7E84}" srcOrd="3" destOrd="0" presId="urn:microsoft.com/office/officeart/2005/8/layout/hierarchy1"/>
    <dgm:cxn modelId="{8B1CA133-1A1E-40C8-9975-1CE72AA9BB55}" type="presParOf" srcId="{AFFB6D73-CDA4-4708-BEDF-89C7873C7E84}" destId="{B54425D1-BEC0-4CFF-A91E-73C1293D7651}" srcOrd="0" destOrd="0" presId="urn:microsoft.com/office/officeart/2005/8/layout/hierarchy1"/>
    <dgm:cxn modelId="{4A63476C-B565-455E-B1B0-57632B6631AA}" type="presParOf" srcId="{B54425D1-BEC0-4CFF-A91E-73C1293D7651}" destId="{9C0B3287-8821-42EA-85C2-15D9FC6286B2}" srcOrd="0" destOrd="0" presId="urn:microsoft.com/office/officeart/2005/8/layout/hierarchy1"/>
    <dgm:cxn modelId="{6EC15A52-417D-43BA-85FE-140F6E2C6D95}" type="presParOf" srcId="{B54425D1-BEC0-4CFF-A91E-73C1293D7651}" destId="{35D46FB4-291A-4DF5-A982-0D3AA0CC2058}" srcOrd="1" destOrd="0" presId="urn:microsoft.com/office/officeart/2005/8/layout/hierarchy1"/>
    <dgm:cxn modelId="{A227460E-2815-4750-8384-4E9C3C389012}" type="presParOf" srcId="{AFFB6D73-CDA4-4708-BEDF-89C7873C7E84}" destId="{0F23A3AB-8313-4816-A96E-ACA39A4918E1}" srcOrd="1" destOrd="0" presId="urn:microsoft.com/office/officeart/2005/8/layout/hierarchy1"/>
    <dgm:cxn modelId="{3D5A094A-2CC7-4FE1-9DEC-3EBADD410498}" type="presParOf" srcId="{0F23A3AB-8313-4816-A96E-ACA39A4918E1}" destId="{84467F9E-613C-4071-8EBC-699926A5B72F}" srcOrd="0" destOrd="0" presId="urn:microsoft.com/office/officeart/2005/8/layout/hierarchy1"/>
    <dgm:cxn modelId="{9321C02F-B43A-4C9B-94F1-21A1148ECC56}" type="presParOf" srcId="{0F23A3AB-8313-4816-A96E-ACA39A4918E1}" destId="{97F94579-477B-4988-B6AE-10B20DBADA19}" srcOrd="1" destOrd="0" presId="urn:microsoft.com/office/officeart/2005/8/layout/hierarchy1"/>
    <dgm:cxn modelId="{64709567-B07E-49C0-9336-4B89ABF508FF}" type="presParOf" srcId="{97F94579-477B-4988-B6AE-10B20DBADA19}" destId="{B4A0E8AD-BA8D-4616-A4A2-4E42F5599BC2}" srcOrd="0" destOrd="0" presId="urn:microsoft.com/office/officeart/2005/8/layout/hierarchy1"/>
    <dgm:cxn modelId="{59D5F684-59A8-4220-AD74-2AD04B683170}" type="presParOf" srcId="{B4A0E8AD-BA8D-4616-A4A2-4E42F5599BC2}" destId="{7D948121-EC74-4730-9B25-70D83D63F9C8}" srcOrd="0" destOrd="0" presId="urn:microsoft.com/office/officeart/2005/8/layout/hierarchy1"/>
    <dgm:cxn modelId="{AC432ADE-0F52-4FB0-9419-3C31DCE2ABFF}" type="presParOf" srcId="{B4A0E8AD-BA8D-4616-A4A2-4E42F5599BC2}" destId="{C711A2BB-1460-4571-BC36-0A725DA6184D}" srcOrd="1" destOrd="0" presId="urn:microsoft.com/office/officeart/2005/8/layout/hierarchy1"/>
    <dgm:cxn modelId="{B4E8FCF1-3FAA-4A61-A346-4A13C1487E5D}" type="presParOf" srcId="{97F94579-477B-4988-B6AE-10B20DBADA19}" destId="{BF505155-3DF0-4275-8742-85C1D0D48C3C}" srcOrd="1" destOrd="0" presId="urn:microsoft.com/office/officeart/2005/8/layout/hierarchy1"/>
  </dgm:cxnLst>
  <dgm:bg>
    <a:solidFill>
      <a:schemeClr val="lt1">
        <a:hueOff val="0"/>
        <a:satOff val="0"/>
        <a:lumOff val="0"/>
      </a:schemeClr>
    </a:solidFill>
    <a:effectLst>
      <a:glow rad="127000">
        <a:schemeClr val="accent4">
          <a:lumMod val="60000"/>
          <a:lumOff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7E5981-7C67-45EC-BB0A-2B25F31CA009}" type="doc">
      <dgm:prSet loTypeId="urn:microsoft.com/office/officeart/2005/8/layout/hierarchy1" loCatId="hierarchy" qsTypeId="urn:microsoft.com/office/officeart/2005/8/quickstyle/simple1" qsCatId="simple" csTypeId="urn:microsoft.com/office/officeart/2005/8/colors/colorful1#6" csCatId="colorful" phldr="1"/>
      <dgm:spPr/>
      <dgm:t>
        <a:bodyPr/>
        <a:lstStyle/>
        <a:p>
          <a:pPr rtl="1"/>
          <a:endParaRPr lang="fa-IR"/>
        </a:p>
      </dgm:t>
    </dgm:pt>
    <dgm:pt modelId="{7056985B-5190-4838-93B0-AB232BCF4147}">
      <dgm:prSet phldrT="[Text]" custT="1"/>
      <dgm:spPr>
        <a:scene3d>
          <a:camera prst="orthographicFront"/>
          <a:lightRig rig="threePt" dir="t"/>
        </a:scene3d>
        <a:sp3d>
          <a:bevelT w="139700" h="139700" prst="divot"/>
        </a:sp3d>
      </dgm:spPr>
      <dgm:t>
        <a:bodyPr/>
        <a:lstStyle/>
        <a:p>
          <a:pPr rtl="1"/>
          <a:r>
            <a:rPr lang="en-US" sz="2000" b="1" dirty="0" smtClean="0">
              <a:solidFill>
                <a:schemeClr val="accent6"/>
              </a:solidFill>
            </a:rPr>
            <a:t>Laboratory tests</a:t>
          </a:r>
          <a:r>
            <a:rPr lang="en-US" sz="900" dirty="0" smtClean="0"/>
            <a:t> </a:t>
          </a:r>
          <a:endParaRPr lang="fa-IR" sz="900" dirty="0"/>
        </a:p>
      </dgm:t>
    </dgm:pt>
    <dgm:pt modelId="{181819B3-2461-4F50-B1D2-0C8146CE1E47}" type="parTrans" cxnId="{60B54180-AEBE-4D79-B098-EA85D5FE801F}">
      <dgm:prSet/>
      <dgm:spPr/>
      <dgm:t>
        <a:bodyPr/>
        <a:lstStyle/>
        <a:p>
          <a:pPr rtl="1"/>
          <a:endParaRPr lang="fa-IR"/>
        </a:p>
      </dgm:t>
    </dgm:pt>
    <dgm:pt modelId="{00154C74-8A56-4389-8790-4D4A3F392B77}" type="sibTrans" cxnId="{60B54180-AEBE-4D79-B098-EA85D5FE801F}">
      <dgm:prSet/>
      <dgm:spPr/>
      <dgm:t>
        <a:bodyPr/>
        <a:lstStyle/>
        <a:p>
          <a:pPr rtl="1"/>
          <a:endParaRPr lang="fa-IR"/>
        </a:p>
      </dgm:t>
    </dgm:pt>
    <dgm:pt modelId="{F085F9F1-B663-47AA-889A-FA17F560306C}">
      <dgm:prSet phldrT="[Text]" custT="1"/>
      <dgm:spPr>
        <a:scene3d>
          <a:camera prst="orthographicFront"/>
          <a:lightRig rig="threePt" dir="t"/>
        </a:scene3d>
        <a:sp3d>
          <a:bevelT w="139700" h="139700" prst="divot"/>
        </a:sp3d>
      </dgm:spPr>
      <dgm:t>
        <a:bodyPr/>
        <a:lstStyle/>
        <a:p>
          <a:pPr rtl="1"/>
          <a:r>
            <a:rPr lang="en-US" sz="1800" dirty="0" smtClean="0"/>
            <a:t>Unnecessary (requested if needed)</a:t>
          </a:r>
          <a:endParaRPr lang="fa-IR" sz="1800" dirty="0"/>
        </a:p>
      </dgm:t>
    </dgm:pt>
    <dgm:pt modelId="{72A0041F-E89B-4608-A2AA-DECC172E0EF0}" type="parTrans" cxnId="{10487D03-8DB3-4D04-810D-285D3BDFC6A0}">
      <dgm:prSet/>
      <dgm:spPr>
        <a:scene3d>
          <a:camera prst="orthographicFront"/>
          <a:lightRig rig="threePt" dir="t"/>
        </a:scene3d>
        <a:sp3d>
          <a:bevelT w="139700" h="139700" prst="divot"/>
        </a:sp3d>
      </dgm:spPr>
      <dgm:t>
        <a:bodyPr/>
        <a:lstStyle/>
        <a:p>
          <a:pPr rtl="1"/>
          <a:endParaRPr lang="fa-IR"/>
        </a:p>
      </dgm:t>
    </dgm:pt>
    <dgm:pt modelId="{7A6C9C5A-D1BB-4965-9467-BEA58D430C4D}" type="sibTrans" cxnId="{10487D03-8DB3-4D04-810D-285D3BDFC6A0}">
      <dgm:prSet/>
      <dgm:spPr/>
      <dgm:t>
        <a:bodyPr/>
        <a:lstStyle/>
        <a:p>
          <a:pPr rtl="1"/>
          <a:endParaRPr lang="fa-IR"/>
        </a:p>
      </dgm:t>
    </dgm:pt>
    <dgm:pt modelId="{71A9F058-7C38-4E8F-8F9C-A3141A3E58FD}">
      <dgm:prSet phldrT="[Text]" custT="1"/>
      <dgm:spPr>
        <a:scene3d>
          <a:camera prst="orthographicFront"/>
          <a:lightRig rig="threePt" dir="t"/>
        </a:scene3d>
        <a:sp3d>
          <a:bevelT w="139700" h="139700" prst="divot"/>
        </a:sp3d>
      </dgm:spPr>
      <dgm:t>
        <a:bodyPr/>
        <a:lstStyle/>
        <a:p>
          <a:pPr rtl="1"/>
          <a:r>
            <a:rPr lang="en-US" sz="1800" dirty="0" smtClean="0"/>
            <a:t>frequency - increased urine volume</a:t>
          </a:r>
          <a:endParaRPr lang="fa-IR" sz="1800" dirty="0"/>
        </a:p>
      </dgm:t>
    </dgm:pt>
    <dgm:pt modelId="{6C077132-3386-4496-9B81-9A5317E9C2AA}" type="parTrans" cxnId="{133B0499-CDEC-491E-8D1E-3AFE66270FD4}">
      <dgm:prSet/>
      <dgm:spPr>
        <a:scene3d>
          <a:camera prst="orthographicFront"/>
          <a:lightRig rig="threePt" dir="t"/>
        </a:scene3d>
        <a:sp3d>
          <a:bevelT w="139700" h="139700" prst="divot"/>
        </a:sp3d>
      </dgm:spPr>
      <dgm:t>
        <a:bodyPr/>
        <a:lstStyle/>
        <a:p>
          <a:pPr rtl="1"/>
          <a:endParaRPr lang="fa-IR"/>
        </a:p>
      </dgm:t>
    </dgm:pt>
    <dgm:pt modelId="{592D38CE-3C87-4F9F-9A3A-042C6AB75F4A}" type="sibTrans" cxnId="{133B0499-CDEC-491E-8D1E-3AFE66270FD4}">
      <dgm:prSet/>
      <dgm:spPr/>
      <dgm:t>
        <a:bodyPr/>
        <a:lstStyle/>
        <a:p>
          <a:pPr rtl="1"/>
          <a:endParaRPr lang="fa-IR"/>
        </a:p>
      </dgm:t>
    </dgm:pt>
    <dgm:pt modelId="{5118BFE2-CF53-4F13-A482-4F88C79F50C9}">
      <dgm:prSet phldrT="[Text]" custT="1"/>
      <dgm:spPr>
        <a:scene3d>
          <a:camera prst="orthographicFront"/>
          <a:lightRig rig="threePt" dir="t"/>
        </a:scene3d>
        <a:sp3d>
          <a:bevelT w="139700" h="139700" prst="divot"/>
        </a:sp3d>
      </dgm:spPr>
      <dgm:t>
        <a:bodyPr/>
        <a:lstStyle/>
        <a:p>
          <a:pPr rtl="1"/>
          <a:r>
            <a:rPr lang="en-US" sz="1800" dirty="0" smtClean="0"/>
            <a:t>Evaluated PVR</a:t>
          </a:r>
          <a:endParaRPr lang="fa-IR" sz="1800" dirty="0"/>
        </a:p>
      </dgm:t>
    </dgm:pt>
    <dgm:pt modelId="{92F4F14E-9144-4450-9480-CC547CA87611}" type="parTrans" cxnId="{D6A72A72-5879-4B21-BD2C-4E7F77D709AB}">
      <dgm:prSet/>
      <dgm:spPr>
        <a:scene3d>
          <a:camera prst="orthographicFront"/>
          <a:lightRig rig="threePt" dir="t"/>
        </a:scene3d>
        <a:sp3d>
          <a:bevelT w="139700" h="139700" prst="divot"/>
        </a:sp3d>
      </dgm:spPr>
      <dgm:t>
        <a:bodyPr/>
        <a:lstStyle/>
        <a:p>
          <a:pPr rtl="1"/>
          <a:endParaRPr lang="fa-IR"/>
        </a:p>
      </dgm:t>
    </dgm:pt>
    <dgm:pt modelId="{6E8D1F96-1E7A-4D71-AFE6-D191EEBD17A4}" type="sibTrans" cxnId="{D6A72A72-5879-4B21-BD2C-4E7F77D709AB}">
      <dgm:prSet/>
      <dgm:spPr/>
      <dgm:t>
        <a:bodyPr/>
        <a:lstStyle/>
        <a:p>
          <a:pPr rtl="1"/>
          <a:endParaRPr lang="fa-IR"/>
        </a:p>
      </dgm:t>
    </dgm:pt>
    <dgm:pt modelId="{1C7316CA-5A57-4D8E-838A-163153824E18}">
      <dgm:prSet phldrT="[Text]" custT="1"/>
      <dgm:spPr>
        <a:scene3d>
          <a:camera prst="orthographicFront"/>
          <a:lightRig rig="threePt" dir="t"/>
        </a:scene3d>
        <a:sp3d>
          <a:bevelT w="139700" h="139700" prst="divot"/>
        </a:sp3d>
      </dgm:spPr>
      <dgm:t>
        <a:bodyPr/>
        <a:lstStyle/>
        <a:p>
          <a:pPr rtl="1"/>
          <a:r>
            <a:rPr lang="en-US" sz="1800" dirty="0" smtClean="0"/>
            <a:t>Necessary (Requested in all patients)</a:t>
          </a:r>
          <a:endParaRPr lang="fa-IR" sz="1800" dirty="0"/>
        </a:p>
      </dgm:t>
    </dgm:pt>
    <dgm:pt modelId="{93BA2351-4000-4414-B6FD-01DE6D9AF459}" type="parTrans" cxnId="{08D02D6E-864C-4848-A8CE-7C7911CA9237}">
      <dgm:prSet/>
      <dgm:spPr>
        <a:scene3d>
          <a:camera prst="orthographicFront"/>
          <a:lightRig rig="threePt" dir="t"/>
        </a:scene3d>
        <a:sp3d>
          <a:bevelT w="139700" h="139700" prst="divot"/>
        </a:sp3d>
      </dgm:spPr>
      <dgm:t>
        <a:bodyPr/>
        <a:lstStyle/>
        <a:p>
          <a:pPr rtl="1"/>
          <a:endParaRPr lang="fa-IR"/>
        </a:p>
      </dgm:t>
    </dgm:pt>
    <dgm:pt modelId="{3E0DFA3B-2440-4C86-90FC-7D4F45820F06}" type="sibTrans" cxnId="{08D02D6E-864C-4848-A8CE-7C7911CA9237}">
      <dgm:prSet/>
      <dgm:spPr/>
      <dgm:t>
        <a:bodyPr/>
        <a:lstStyle/>
        <a:p>
          <a:pPr rtl="1"/>
          <a:endParaRPr lang="fa-IR"/>
        </a:p>
      </dgm:t>
    </dgm:pt>
    <dgm:pt modelId="{22D7CC26-C2FF-4294-AF7A-47CD89150F50}">
      <dgm:prSet phldrT="[Text]"/>
      <dgm:spPr>
        <a:scene3d>
          <a:camera prst="orthographicFront"/>
          <a:lightRig rig="threePt" dir="t"/>
        </a:scene3d>
        <a:sp3d>
          <a:bevelT w="139700" h="139700" prst="divot"/>
        </a:sp3d>
      </dgm:spPr>
      <dgm:t>
        <a:bodyPr/>
        <a:lstStyle/>
        <a:p>
          <a:pPr rtl="1"/>
          <a:r>
            <a:rPr lang="en-US" dirty="0"/>
            <a:t>U/A, FBS</a:t>
          </a:r>
          <a:endParaRPr lang="fa-IR" dirty="0"/>
        </a:p>
      </dgm:t>
    </dgm:pt>
    <dgm:pt modelId="{88715C72-A628-4539-A73E-DE91A0738D12}" type="parTrans" cxnId="{C93B8C24-73CA-414E-B983-D92EC9530DA3}">
      <dgm:prSet/>
      <dgm:spPr>
        <a:scene3d>
          <a:camera prst="orthographicFront"/>
          <a:lightRig rig="threePt" dir="t"/>
        </a:scene3d>
        <a:sp3d>
          <a:bevelT w="139700" h="139700" prst="divot"/>
        </a:sp3d>
      </dgm:spPr>
      <dgm:t>
        <a:bodyPr/>
        <a:lstStyle/>
        <a:p>
          <a:pPr rtl="1"/>
          <a:endParaRPr lang="fa-IR"/>
        </a:p>
      </dgm:t>
    </dgm:pt>
    <dgm:pt modelId="{585DE43E-9FCF-49E3-8909-A5C700D7A310}" type="sibTrans" cxnId="{C93B8C24-73CA-414E-B983-D92EC9530DA3}">
      <dgm:prSet/>
      <dgm:spPr/>
      <dgm:t>
        <a:bodyPr/>
        <a:lstStyle/>
        <a:p>
          <a:pPr rtl="1"/>
          <a:endParaRPr lang="fa-IR"/>
        </a:p>
      </dgm:t>
    </dgm:pt>
    <dgm:pt modelId="{958E61E7-A8AB-4C6C-B68A-06582C7F4D5B}">
      <dgm:prSet custT="1"/>
      <dgm:spPr>
        <a:effectLst>
          <a:glow rad="127000">
            <a:schemeClr val="accent4">
              <a:lumMod val="60000"/>
              <a:lumOff val="40000"/>
            </a:schemeClr>
          </a:glow>
        </a:effectLst>
        <a:scene3d>
          <a:camera prst="orthographicFront"/>
          <a:lightRig rig="threePt" dir="t"/>
        </a:scene3d>
        <a:sp3d>
          <a:bevelT w="139700" h="139700" prst="divot"/>
        </a:sp3d>
      </dgm:spPr>
      <dgm:t>
        <a:bodyPr/>
        <a:lstStyle/>
        <a:p>
          <a:pPr rtl="1"/>
          <a:r>
            <a:rPr lang="en-US" sz="1800" dirty="0" smtClean="0"/>
            <a:t>UTI</a:t>
          </a:r>
        </a:p>
        <a:p>
          <a:pPr rtl="1"/>
          <a:r>
            <a:rPr lang="en-US" sz="1800" dirty="0" smtClean="0"/>
            <a:t>treatment</a:t>
          </a:r>
        </a:p>
        <a:p>
          <a:pPr rtl="1"/>
          <a:r>
            <a:rPr lang="en-US" sz="1800" dirty="0" smtClean="0"/>
            <a:t>re-evaluation</a:t>
          </a:r>
          <a:endParaRPr lang="fa-IR" sz="1800" dirty="0"/>
        </a:p>
      </dgm:t>
    </dgm:pt>
    <dgm:pt modelId="{358C7A8D-91EF-4F68-99FD-1216E7EF31FD}" type="parTrans" cxnId="{8BC4D624-E3E3-42BC-BB08-B25A46F640F5}">
      <dgm:prSet/>
      <dgm:spPr>
        <a:scene3d>
          <a:camera prst="orthographicFront"/>
          <a:lightRig rig="threePt" dir="t"/>
        </a:scene3d>
        <a:sp3d>
          <a:bevelT w="139700" h="139700" prst="divot"/>
        </a:sp3d>
      </dgm:spPr>
      <dgm:t>
        <a:bodyPr/>
        <a:lstStyle/>
        <a:p>
          <a:pPr rtl="1"/>
          <a:endParaRPr lang="fa-IR"/>
        </a:p>
      </dgm:t>
    </dgm:pt>
    <dgm:pt modelId="{C2A213DB-07F4-4BE8-B565-DEA795C26D06}" type="sibTrans" cxnId="{8BC4D624-E3E3-42BC-BB08-B25A46F640F5}">
      <dgm:prSet/>
      <dgm:spPr/>
      <dgm:t>
        <a:bodyPr/>
        <a:lstStyle/>
        <a:p>
          <a:pPr rtl="1"/>
          <a:endParaRPr lang="fa-IR"/>
        </a:p>
      </dgm:t>
    </dgm:pt>
    <dgm:pt modelId="{E7F0B8FB-DD72-48A5-9399-CEBC8200EC99}">
      <dgm:prSet custT="1"/>
      <dgm:spPr>
        <a:scene3d>
          <a:camera prst="orthographicFront"/>
          <a:lightRig rig="threePt" dir="t"/>
        </a:scene3d>
        <a:sp3d>
          <a:bevelT w="139700" h="139700" prst="divot"/>
        </a:sp3d>
      </dgm:spPr>
      <dgm:t>
        <a:bodyPr/>
        <a:lstStyle/>
        <a:p>
          <a:pPr rtl="1"/>
          <a:r>
            <a:rPr lang="en-US" sz="1800" dirty="0" smtClean="0"/>
            <a:t>B12</a:t>
          </a:r>
          <a:endParaRPr lang="fa-IR" sz="1800" dirty="0"/>
        </a:p>
      </dgm:t>
    </dgm:pt>
    <dgm:pt modelId="{F5B7DA33-7C0C-4EF6-8150-770850DC37DB}" type="parTrans" cxnId="{C0830E2A-967C-462E-9621-0F283F80E927}">
      <dgm:prSet/>
      <dgm:spPr>
        <a:scene3d>
          <a:camera prst="orthographicFront"/>
          <a:lightRig rig="threePt" dir="t"/>
        </a:scene3d>
        <a:sp3d>
          <a:bevelT w="139700" h="139700" prst="divot"/>
        </a:sp3d>
      </dgm:spPr>
      <dgm:t>
        <a:bodyPr/>
        <a:lstStyle/>
        <a:p>
          <a:pPr rtl="1"/>
          <a:endParaRPr lang="fa-IR"/>
        </a:p>
      </dgm:t>
    </dgm:pt>
    <dgm:pt modelId="{C6F61FB0-E028-44B3-AFFC-E471415C4AC5}" type="sibTrans" cxnId="{C0830E2A-967C-462E-9621-0F283F80E927}">
      <dgm:prSet/>
      <dgm:spPr/>
      <dgm:t>
        <a:bodyPr/>
        <a:lstStyle/>
        <a:p>
          <a:pPr rtl="1"/>
          <a:endParaRPr lang="fa-IR"/>
        </a:p>
      </dgm:t>
    </dgm:pt>
    <dgm:pt modelId="{C2C579A9-4A7B-499E-BBF0-6E83F6D9156E}">
      <dgm:prSet custT="1"/>
      <dgm:spPr>
        <a:scene3d>
          <a:camera prst="orthographicFront"/>
          <a:lightRig rig="threePt" dir="t"/>
        </a:scene3d>
        <a:sp3d>
          <a:bevelT w="139700" h="139700" prst="divot"/>
        </a:sp3d>
      </dgm:spPr>
      <dgm:t>
        <a:bodyPr/>
        <a:lstStyle/>
        <a:p>
          <a:pPr rtl="1"/>
          <a:r>
            <a:rPr lang="en-US" sz="1800" dirty="0"/>
            <a:t>Ca, </a:t>
          </a:r>
          <a:r>
            <a:rPr lang="en-US" sz="1800" dirty="0" smtClean="0"/>
            <a:t>FBS</a:t>
          </a:r>
          <a:endParaRPr lang="fa-IR" sz="1800" dirty="0"/>
        </a:p>
      </dgm:t>
    </dgm:pt>
    <dgm:pt modelId="{D1290D9E-ED72-4929-B5A0-7613C3AD1E5C}" type="parTrans" cxnId="{821147EE-97D4-4304-A6F1-E6DBFF5B94DB}">
      <dgm:prSet/>
      <dgm:spPr>
        <a:scene3d>
          <a:camera prst="orthographicFront"/>
          <a:lightRig rig="threePt" dir="t"/>
        </a:scene3d>
        <a:sp3d>
          <a:bevelT w="139700" h="139700" prst="divot"/>
        </a:sp3d>
      </dgm:spPr>
      <dgm:t>
        <a:bodyPr/>
        <a:lstStyle/>
        <a:p>
          <a:pPr rtl="1"/>
          <a:endParaRPr lang="fa-IR"/>
        </a:p>
      </dgm:t>
    </dgm:pt>
    <dgm:pt modelId="{5C8D2B77-3CC8-4F8B-BAC3-E1E5A3EB4279}" type="sibTrans" cxnId="{821147EE-97D4-4304-A6F1-E6DBFF5B94DB}">
      <dgm:prSet/>
      <dgm:spPr/>
      <dgm:t>
        <a:bodyPr/>
        <a:lstStyle/>
        <a:p>
          <a:pPr rtl="1"/>
          <a:endParaRPr lang="fa-IR"/>
        </a:p>
      </dgm:t>
    </dgm:pt>
    <dgm:pt modelId="{432045CF-B494-4EF6-84CE-60CEA6A4EF50}">
      <dgm:prSet custT="1"/>
      <dgm:spPr>
        <a:scene3d>
          <a:camera prst="orthographicFront"/>
          <a:lightRig rig="threePt" dir="t"/>
        </a:scene3d>
        <a:sp3d>
          <a:bevelT w="139700" h="139700" prst="divot"/>
        </a:sp3d>
      </dgm:spPr>
      <dgm:t>
        <a:bodyPr/>
        <a:lstStyle/>
        <a:p>
          <a:pPr rtl="1"/>
          <a:r>
            <a:rPr lang="en-US" sz="1800" dirty="0" smtClean="0"/>
            <a:t>History of urinary retention</a:t>
          </a:r>
          <a:endParaRPr lang="fa-IR" sz="1800" dirty="0"/>
        </a:p>
      </dgm:t>
    </dgm:pt>
    <dgm:pt modelId="{FD324F38-8AB2-4A59-86D3-9E4276DBAD82}" type="parTrans" cxnId="{C6AC7BDC-A5BE-4C3C-84C1-BB584373D0E6}">
      <dgm:prSet/>
      <dgm:spPr>
        <a:scene3d>
          <a:camera prst="orthographicFront"/>
          <a:lightRig rig="threePt" dir="t"/>
        </a:scene3d>
        <a:sp3d>
          <a:bevelT w="139700" h="139700" prst="divot"/>
        </a:sp3d>
      </dgm:spPr>
      <dgm:t>
        <a:bodyPr/>
        <a:lstStyle/>
        <a:p>
          <a:pPr rtl="1"/>
          <a:endParaRPr lang="fa-IR"/>
        </a:p>
      </dgm:t>
    </dgm:pt>
    <dgm:pt modelId="{0B0D4292-708C-46A2-859E-5E031B2525C0}" type="sibTrans" cxnId="{C6AC7BDC-A5BE-4C3C-84C1-BB584373D0E6}">
      <dgm:prSet/>
      <dgm:spPr/>
      <dgm:t>
        <a:bodyPr/>
        <a:lstStyle/>
        <a:p>
          <a:pPr rtl="1"/>
          <a:endParaRPr lang="fa-IR"/>
        </a:p>
      </dgm:t>
    </dgm:pt>
    <dgm:pt modelId="{C8301F20-5CE8-4C0B-9B10-2A031BE31919}">
      <dgm:prSet custT="1"/>
      <dgm:spPr>
        <a:scene3d>
          <a:camera prst="orthographicFront"/>
          <a:lightRig rig="threePt" dir="t"/>
        </a:scene3d>
        <a:sp3d>
          <a:bevelT w="139700" h="139700" prst="divot"/>
        </a:sp3d>
      </dgm:spPr>
      <dgm:t>
        <a:bodyPr/>
        <a:lstStyle/>
        <a:p>
          <a:pPr rtl="1"/>
          <a:r>
            <a:rPr lang="en-US" sz="1800" dirty="0" smtClean="0"/>
            <a:t>Cr</a:t>
          </a:r>
          <a:endParaRPr lang="fa-IR" sz="1800" dirty="0"/>
        </a:p>
      </dgm:t>
    </dgm:pt>
    <dgm:pt modelId="{927ED106-64B3-4773-A064-767201AE4F78}" type="parTrans" cxnId="{ECCEC904-9FD6-447F-9A7C-9EB79ECC45E5}">
      <dgm:prSet/>
      <dgm:spPr>
        <a:scene3d>
          <a:camera prst="orthographicFront"/>
          <a:lightRig rig="threePt" dir="t"/>
        </a:scene3d>
        <a:sp3d>
          <a:bevelT w="139700" h="139700" prst="divot"/>
        </a:sp3d>
      </dgm:spPr>
      <dgm:t>
        <a:bodyPr/>
        <a:lstStyle/>
        <a:p>
          <a:pPr rtl="1"/>
          <a:endParaRPr lang="fa-IR"/>
        </a:p>
      </dgm:t>
    </dgm:pt>
    <dgm:pt modelId="{5EBCA3AD-0378-4DFF-B505-C14D5603B2E3}" type="sibTrans" cxnId="{ECCEC904-9FD6-447F-9A7C-9EB79ECC45E5}">
      <dgm:prSet/>
      <dgm:spPr/>
      <dgm:t>
        <a:bodyPr/>
        <a:lstStyle/>
        <a:p>
          <a:pPr rtl="1"/>
          <a:endParaRPr lang="fa-IR"/>
        </a:p>
      </dgm:t>
    </dgm:pt>
    <dgm:pt modelId="{3E417BA5-81B1-4539-8E41-228AB72232F8}">
      <dgm:prSet custT="1"/>
      <dgm:spPr>
        <a:scene3d>
          <a:camera prst="orthographicFront"/>
          <a:lightRig rig="threePt" dir="t"/>
        </a:scene3d>
        <a:sp3d>
          <a:bevelT w="139700" h="139700" prst="divot"/>
        </a:sp3d>
      </dgm:spPr>
      <dgm:t>
        <a:bodyPr/>
        <a:lstStyle/>
        <a:p>
          <a:pPr rtl="1"/>
          <a:r>
            <a:rPr lang="en-US" sz="1800" dirty="0" smtClean="0"/>
            <a:t>pelvic pain &amp; hematuria in the absence of UTI with risk factors for malignancy</a:t>
          </a:r>
          <a:endParaRPr lang="fa-IR" sz="1800" dirty="0"/>
        </a:p>
      </dgm:t>
    </dgm:pt>
    <dgm:pt modelId="{C902C156-58ED-4DCC-A48D-4DD0C98E1F56}" type="parTrans" cxnId="{3FE6185E-488F-4A2D-BA92-C43C566389EE}">
      <dgm:prSet/>
      <dgm:spPr>
        <a:scene3d>
          <a:camera prst="orthographicFront"/>
          <a:lightRig rig="threePt" dir="t"/>
        </a:scene3d>
        <a:sp3d>
          <a:bevelT w="139700" h="139700" prst="divot"/>
        </a:sp3d>
      </dgm:spPr>
      <dgm:t>
        <a:bodyPr/>
        <a:lstStyle/>
        <a:p>
          <a:pPr rtl="1"/>
          <a:endParaRPr lang="fa-IR"/>
        </a:p>
      </dgm:t>
    </dgm:pt>
    <dgm:pt modelId="{ADDD0013-F24E-46FE-BD86-CDB47A71E31A}" type="sibTrans" cxnId="{3FE6185E-488F-4A2D-BA92-C43C566389EE}">
      <dgm:prSet/>
      <dgm:spPr/>
      <dgm:t>
        <a:bodyPr/>
        <a:lstStyle/>
        <a:p>
          <a:pPr rtl="1"/>
          <a:endParaRPr lang="fa-IR"/>
        </a:p>
      </dgm:t>
    </dgm:pt>
    <dgm:pt modelId="{5288DCF6-6E42-4C1D-89B8-34D78404B625}">
      <dgm:prSet custT="1"/>
      <dgm:spPr>
        <a:scene3d>
          <a:camera prst="orthographicFront"/>
          <a:lightRig rig="threePt" dir="t"/>
        </a:scene3d>
        <a:sp3d>
          <a:bevelT w="139700" h="139700" prst="divot"/>
        </a:sp3d>
      </dgm:spPr>
      <dgm:t>
        <a:bodyPr/>
        <a:lstStyle/>
        <a:p>
          <a:pPr rtl="1"/>
          <a:r>
            <a:rPr lang="en-US" sz="1800" dirty="0" smtClean="0"/>
            <a:t>Urine cytology</a:t>
          </a:r>
          <a:r>
            <a:rPr lang="en-US" sz="1200" dirty="0" smtClean="0"/>
            <a:t> </a:t>
          </a:r>
          <a:endParaRPr lang="fa-IR" sz="1200" dirty="0"/>
        </a:p>
      </dgm:t>
    </dgm:pt>
    <dgm:pt modelId="{EC6BA672-35C8-434A-8E1A-F6B235E721B2}" type="parTrans" cxnId="{3EA4B3B2-74F0-4CAA-A31F-5C65FA60B4E3}">
      <dgm:prSet/>
      <dgm:spPr>
        <a:scene3d>
          <a:camera prst="orthographicFront"/>
          <a:lightRig rig="threePt" dir="t"/>
        </a:scene3d>
        <a:sp3d>
          <a:bevelT w="139700" h="139700" prst="divot"/>
        </a:sp3d>
      </dgm:spPr>
      <dgm:t>
        <a:bodyPr/>
        <a:lstStyle/>
        <a:p>
          <a:pPr rtl="1"/>
          <a:endParaRPr lang="fa-IR"/>
        </a:p>
      </dgm:t>
    </dgm:pt>
    <dgm:pt modelId="{24938C76-E344-442D-B5C4-4CC80E8D0BBC}" type="sibTrans" cxnId="{3EA4B3B2-74F0-4CAA-A31F-5C65FA60B4E3}">
      <dgm:prSet/>
      <dgm:spPr/>
      <dgm:t>
        <a:bodyPr/>
        <a:lstStyle/>
        <a:p>
          <a:pPr rtl="1"/>
          <a:endParaRPr lang="fa-IR"/>
        </a:p>
      </dgm:t>
    </dgm:pt>
    <dgm:pt modelId="{C7EEF6C8-9D83-429D-A91D-10C9376EE5D3}" type="pres">
      <dgm:prSet presAssocID="{BF7E5981-7C67-45EC-BB0A-2B25F31CA009}" presName="hierChild1" presStyleCnt="0">
        <dgm:presLayoutVars>
          <dgm:chPref val="1"/>
          <dgm:dir/>
          <dgm:animOne val="branch"/>
          <dgm:animLvl val="lvl"/>
          <dgm:resizeHandles/>
        </dgm:presLayoutVars>
      </dgm:prSet>
      <dgm:spPr/>
      <dgm:t>
        <a:bodyPr/>
        <a:lstStyle/>
        <a:p>
          <a:endParaRPr lang="en-US"/>
        </a:p>
      </dgm:t>
    </dgm:pt>
    <dgm:pt modelId="{2A5365A5-E73A-4B6D-81EE-154422A0F42D}" type="pres">
      <dgm:prSet presAssocID="{7056985B-5190-4838-93B0-AB232BCF4147}" presName="hierRoot1" presStyleCnt="0"/>
      <dgm:spPr>
        <a:scene3d>
          <a:camera prst="orthographicFront"/>
          <a:lightRig rig="threePt" dir="t"/>
        </a:scene3d>
        <a:sp3d>
          <a:bevelT w="139700" h="139700" prst="divot"/>
        </a:sp3d>
      </dgm:spPr>
      <dgm:t>
        <a:bodyPr/>
        <a:lstStyle/>
        <a:p>
          <a:endParaRPr lang="en-US"/>
        </a:p>
      </dgm:t>
    </dgm:pt>
    <dgm:pt modelId="{FA1E30FC-AC95-409D-B27C-47BBAA9A6EE4}" type="pres">
      <dgm:prSet presAssocID="{7056985B-5190-4838-93B0-AB232BCF4147}" presName="composite" presStyleCnt="0"/>
      <dgm:spPr>
        <a:scene3d>
          <a:camera prst="orthographicFront"/>
          <a:lightRig rig="threePt" dir="t"/>
        </a:scene3d>
        <a:sp3d>
          <a:bevelT w="139700" h="139700" prst="divot"/>
        </a:sp3d>
      </dgm:spPr>
      <dgm:t>
        <a:bodyPr/>
        <a:lstStyle/>
        <a:p>
          <a:endParaRPr lang="en-US"/>
        </a:p>
      </dgm:t>
    </dgm:pt>
    <dgm:pt modelId="{2D451249-F3F9-4382-BA83-D87417AD34C3}" type="pres">
      <dgm:prSet presAssocID="{7056985B-5190-4838-93B0-AB232BCF4147}" presName="background" presStyleLbl="node0" presStyleIdx="0" presStyleCnt="1"/>
      <dgm:spPr>
        <a:scene3d>
          <a:camera prst="orthographicFront"/>
          <a:lightRig rig="threePt" dir="t"/>
        </a:scene3d>
        <a:sp3d>
          <a:bevelT w="139700" h="139700" prst="divot"/>
        </a:sp3d>
      </dgm:spPr>
      <dgm:t>
        <a:bodyPr/>
        <a:lstStyle/>
        <a:p>
          <a:endParaRPr lang="en-US"/>
        </a:p>
      </dgm:t>
    </dgm:pt>
    <dgm:pt modelId="{735779AC-C9E5-406B-93B5-FFD60B80AA28}" type="pres">
      <dgm:prSet presAssocID="{7056985B-5190-4838-93B0-AB232BCF4147}" presName="text" presStyleLbl="fgAcc0" presStyleIdx="0" presStyleCnt="1" custScaleX="901425" custScaleY="408980" custLinFactX="-98285" custLinFactY="-100000" custLinFactNeighborX="-100000" custLinFactNeighborY="-171665">
        <dgm:presLayoutVars>
          <dgm:chPref val="3"/>
        </dgm:presLayoutVars>
      </dgm:prSet>
      <dgm:spPr/>
      <dgm:t>
        <a:bodyPr/>
        <a:lstStyle/>
        <a:p>
          <a:endParaRPr lang="en-US"/>
        </a:p>
      </dgm:t>
    </dgm:pt>
    <dgm:pt modelId="{87436DEC-23C6-4737-91C0-355234E9B44E}" type="pres">
      <dgm:prSet presAssocID="{7056985B-5190-4838-93B0-AB232BCF4147}" presName="hierChild2" presStyleCnt="0"/>
      <dgm:spPr>
        <a:scene3d>
          <a:camera prst="orthographicFront"/>
          <a:lightRig rig="threePt" dir="t"/>
        </a:scene3d>
        <a:sp3d>
          <a:bevelT w="139700" h="139700" prst="divot"/>
        </a:sp3d>
      </dgm:spPr>
      <dgm:t>
        <a:bodyPr/>
        <a:lstStyle/>
        <a:p>
          <a:endParaRPr lang="en-US"/>
        </a:p>
      </dgm:t>
    </dgm:pt>
    <dgm:pt modelId="{3D202FAF-A59D-4F8F-B510-78F681ECD396}" type="pres">
      <dgm:prSet presAssocID="{72A0041F-E89B-4608-A2AA-DECC172E0EF0}" presName="Name10" presStyleLbl="parChTrans1D2" presStyleIdx="0" presStyleCnt="2"/>
      <dgm:spPr/>
      <dgm:t>
        <a:bodyPr/>
        <a:lstStyle/>
        <a:p>
          <a:endParaRPr lang="en-US"/>
        </a:p>
      </dgm:t>
    </dgm:pt>
    <dgm:pt modelId="{7D14E229-89D3-4E84-A474-6D8F55D76C81}" type="pres">
      <dgm:prSet presAssocID="{F085F9F1-B663-47AA-889A-FA17F560306C}" presName="hierRoot2" presStyleCnt="0"/>
      <dgm:spPr>
        <a:scene3d>
          <a:camera prst="orthographicFront"/>
          <a:lightRig rig="threePt" dir="t"/>
        </a:scene3d>
        <a:sp3d>
          <a:bevelT w="139700" h="139700" prst="divot"/>
        </a:sp3d>
      </dgm:spPr>
      <dgm:t>
        <a:bodyPr/>
        <a:lstStyle/>
        <a:p>
          <a:endParaRPr lang="en-US"/>
        </a:p>
      </dgm:t>
    </dgm:pt>
    <dgm:pt modelId="{74BE3E29-8D48-4D0F-ADD7-317A6644EBE4}" type="pres">
      <dgm:prSet presAssocID="{F085F9F1-B663-47AA-889A-FA17F560306C}" presName="composite2" presStyleCnt="0"/>
      <dgm:spPr>
        <a:scene3d>
          <a:camera prst="orthographicFront"/>
          <a:lightRig rig="threePt" dir="t"/>
        </a:scene3d>
        <a:sp3d>
          <a:bevelT w="139700" h="139700" prst="divot"/>
        </a:sp3d>
      </dgm:spPr>
      <dgm:t>
        <a:bodyPr/>
        <a:lstStyle/>
        <a:p>
          <a:endParaRPr lang="en-US"/>
        </a:p>
      </dgm:t>
    </dgm:pt>
    <dgm:pt modelId="{D6830458-3057-45D5-92C9-3798AD9991B3}" type="pres">
      <dgm:prSet presAssocID="{F085F9F1-B663-47AA-889A-FA17F560306C}" presName="background2" presStyleLbl="node2" presStyleIdx="0" presStyleCnt="2"/>
      <dgm:spPr>
        <a:scene3d>
          <a:camera prst="orthographicFront"/>
          <a:lightRig rig="threePt" dir="t"/>
        </a:scene3d>
        <a:sp3d>
          <a:bevelT w="139700" h="139700" prst="divot"/>
        </a:sp3d>
      </dgm:spPr>
      <dgm:t>
        <a:bodyPr/>
        <a:lstStyle/>
        <a:p>
          <a:endParaRPr lang="en-US"/>
        </a:p>
      </dgm:t>
    </dgm:pt>
    <dgm:pt modelId="{0CAD65AE-384C-4E42-80ED-ED89E3B71898}" type="pres">
      <dgm:prSet presAssocID="{F085F9F1-B663-47AA-889A-FA17F560306C}" presName="text2" presStyleLbl="fgAcc2" presStyleIdx="0" presStyleCnt="2" custScaleX="661789" custScaleY="361194" custLinFactX="-90354" custLinFactNeighborX="-100000" custLinFactNeighborY="-73116">
        <dgm:presLayoutVars>
          <dgm:chPref val="3"/>
        </dgm:presLayoutVars>
      </dgm:prSet>
      <dgm:spPr/>
      <dgm:t>
        <a:bodyPr/>
        <a:lstStyle/>
        <a:p>
          <a:endParaRPr lang="en-US"/>
        </a:p>
      </dgm:t>
    </dgm:pt>
    <dgm:pt modelId="{CAC677F7-33F6-469B-BEFF-5D8B1EABEFAB}" type="pres">
      <dgm:prSet presAssocID="{F085F9F1-B663-47AA-889A-FA17F560306C}" presName="hierChild3" presStyleCnt="0"/>
      <dgm:spPr>
        <a:scene3d>
          <a:camera prst="orthographicFront"/>
          <a:lightRig rig="threePt" dir="t"/>
        </a:scene3d>
        <a:sp3d>
          <a:bevelT w="139700" h="139700" prst="divot"/>
        </a:sp3d>
      </dgm:spPr>
      <dgm:t>
        <a:bodyPr/>
        <a:lstStyle/>
        <a:p>
          <a:endParaRPr lang="en-US"/>
        </a:p>
      </dgm:t>
    </dgm:pt>
    <dgm:pt modelId="{3F20C338-12CB-4191-A299-CB1D71A01154}" type="pres">
      <dgm:prSet presAssocID="{C902C156-58ED-4DCC-A48D-4DD0C98E1F56}" presName="Name17" presStyleLbl="parChTrans1D3" presStyleIdx="0" presStyleCnt="5"/>
      <dgm:spPr/>
      <dgm:t>
        <a:bodyPr/>
        <a:lstStyle/>
        <a:p>
          <a:endParaRPr lang="en-US"/>
        </a:p>
      </dgm:t>
    </dgm:pt>
    <dgm:pt modelId="{A9D892AF-9EA7-4043-A622-56D9E7B6740A}" type="pres">
      <dgm:prSet presAssocID="{3E417BA5-81B1-4539-8E41-228AB72232F8}" presName="hierRoot3" presStyleCnt="0"/>
      <dgm:spPr>
        <a:scene3d>
          <a:camera prst="orthographicFront"/>
          <a:lightRig rig="threePt" dir="t"/>
        </a:scene3d>
        <a:sp3d>
          <a:bevelT w="139700" h="139700" prst="divot"/>
        </a:sp3d>
      </dgm:spPr>
      <dgm:t>
        <a:bodyPr/>
        <a:lstStyle/>
        <a:p>
          <a:endParaRPr lang="en-US"/>
        </a:p>
      </dgm:t>
    </dgm:pt>
    <dgm:pt modelId="{E08432DB-6E38-4E92-A60F-571886E4A74D}" type="pres">
      <dgm:prSet presAssocID="{3E417BA5-81B1-4539-8E41-228AB72232F8}" presName="composite3" presStyleCnt="0"/>
      <dgm:spPr>
        <a:scene3d>
          <a:camera prst="orthographicFront"/>
          <a:lightRig rig="threePt" dir="t"/>
        </a:scene3d>
        <a:sp3d>
          <a:bevelT w="139700" h="139700" prst="divot"/>
        </a:sp3d>
      </dgm:spPr>
      <dgm:t>
        <a:bodyPr/>
        <a:lstStyle/>
        <a:p>
          <a:endParaRPr lang="en-US"/>
        </a:p>
      </dgm:t>
    </dgm:pt>
    <dgm:pt modelId="{C0828DD4-0832-4DFC-8BA1-53A14BDA31AC}" type="pres">
      <dgm:prSet presAssocID="{3E417BA5-81B1-4539-8E41-228AB72232F8}" presName="background3" presStyleLbl="node3" presStyleIdx="0" presStyleCnt="5"/>
      <dgm:spPr>
        <a:scene3d>
          <a:camera prst="orthographicFront"/>
          <a:lightRig rig="threePt" dir="t"/>
        </a:scene3d>
        <a:sp3d>
          <a:bevelT w="139700" h="139700" prst="divot"/>
        </a:sp3d>
      </dgm:spPr>
      <dgm:t>
        <a:bodyPr/>
        <a:lstStyle/>
        <a:p>
          <a:endParaRPr lang="en-US"/>
        </a:p>
      </dgm:t>
    </dgm:pt>
    <dgm:pt modelId="{FE38934F-93AD-4C2A-BE30-E99A51BA0CBB}" type="pres">
      <dgm:prSet presAssocID="{3E417BA5-81B1-4539-8E41-228AB72232F8}" presName="text3" presStyleLbl="fgAcc3" presStyleIdx="0" presStyleCnt="5" custScaleX="556493" custScaleY="794193" custLinFactNeighborX="-1083" custLinFactNeighborY="-7959">
        <dgm:presLayoutVars>
          <dgm:chPref val="3"/>
        </dgm:presLayoutVars>
      </dgm:prSet>
      <dgm:spPr/>
      <dgm:t>
        <a:bodyPr/>
        <a:lstStyle/>
        <a:p>
          <a:endParaRPr lang="en-US"/>
        </a:p>
      </dgm:t>
    </dgm:pt>
    <dgm:pt modelId="{6A0AD4B7-A575-40EC-B22C-AE365842813A}" type="pres">
      <dgm:prSet presAssocID="{3E417BA5-81B1-4539-8E41-228AB72232F8}" presName="hierChild4" presStyleCnt="0"/>
      <dgm:spPr>
        <a:scene3d>
          <a:camera prst="orthographicFront"/>
          <a:lightRig rig="threePt" dir="t"/>
        </a:scene3d>
        <a:sp3d>
          <a:bevelT w="139700" h="139700" prst="divot"/>
        </a:sp3d>
      </dgm:spPr>
      <dgm:t>
        <a:bodyPr/>
        <a:lstStyle/>
        <a:p>
          <a:endParaRPr lang="en-US"/>
        </a:p>
      </dgm:t>
    </dgm:pt>
    <dgm:pt modelId="{BBF19E52-E215-4AE9-B895-49A552A3BF67}" type="pres">
      <dgm:prSet presAssocID="{EC6BA672-35C8-434A-8E1A-F6B235E721B2}" presName="Name23" presStyleLbl="parChTrans1D4" presStyleIdx="0" presStyleCnt="5"/>
      <dgm:spPr/>
      <dgm:t>
        <a:bodyPr/>
        <a:lstStyle/>
        <a:p>
          <a:endParaRPr lang="en-US"/>
        </a:p>
      </dgm:t>
    </dgm:pt>
    <dgm:pt modelId="{7515C1D5-E351-4A90-84F5-0E01105A353F}" type="pres">
      <dgm:prSet presAssocID="{5288DCF6-6E42-4C1D-89B8-34D78404B625}" presName="hierRoot4" presStyleCnt="0"/>
      <dgm:spPr>
        <a:scene3d>
          <a:camera prst="orthographicFront"/>
          <a:lightRig rig="threePt" dir="t"/>
        </a:scene3d>
        <a:sp3d>
          <a:bevelT w="139700" h="139700" prst="divot"/>
        </a:sp3d>
      </dgm:spPr>
      <dgm:t>
        <a:bodyPr/>
        <a:lstStyle/>
        <a:p>
          <a:endParaRPr lang="en-US"/>
        </a:p>
      </dgm:t>
    </dgm:pt>
    <dgm:pt modelId="{9CF29FCB-520A-45BE-BF03-AF79B77D5172}" type="pres">
      <dgm:prSet presAssocID="{5288DCF6-6E42-4C1D-89B8-34D78404B625}" presName="composite4" presStyleCnt="0"/>
      <dgm:spPr>
        <a:scene3d>
          <a:camera prst="orthographicFront"/>
          <a:lightRig rig="threePt" dir="t"/>
        </a:scene3d>
        <a:sp3d>
          <a:bevelT w="139700" h="139700" prst="divot"/>
        </a:sp3d>
      </dgm:spPr>
      <dgm:t>
        <a:bodyPr/>
        <a:lstStyle/>
        <a:p>
          <a:endParaRPr lang="en-US"/>
        </a:p>
      </dgm:t>
    </dgm:pt>
    <dgm:pt modelId="{EB9BA919-1C50-48A5-B7B1-62E3545B8A6A}" type="pres">
      <dgm:prSet presAssocID="{5288DCF6-6E42-4C1D-89B8-34D78404B625}" presName="background4" presStyleLbl="node4" presStyleIdx="0" presStyleCnt="5"/>
      <dgm:spPr>
        <a:scene3d>
          <a:camera prst="orthographicFront"/>
          <a:lightRig rig="threePt" dir="t"/>
        </a:scene3d>
        <a:sp3d>
          <a:bevelT w="139700" h="139700" prst="divot"/>
        </a:sp3d>
      </dgm:spPr>
      <dgm:t>
        <a:bodyPr/>
        <a:lstStyle/>
        <a:p>
          <a:endParaRPr lang="en-US"/>
        </a:p>
      </dgm:t>
    </dgm:pt>
    <dgm:pt modelId="{1F1188F1-4710-4C28-911F-52F08C981E27}" type="pres">
      <dgm:prSet presAssocID="{5288DCF6-6E42-4C1D-89B8-34D78404B625}" presName="text4" presStyleLbl="fgAcc4" presStyleIdx="0" presStyleCnt="5" custScaleX="441366" custScaleY="340189" custLinFactX="85683" custLinFactY="200000" custLinFactNeighborX="100000" custLinFactNeighborY="222788">
        <dgm:presLayoutVars>
          <dgm:chPref val="3"/>
        </dgm:presLayoutVars>
      </dgm:prSet>
      <dgm:spPr/>
      <dgm:t>
        <a:bodyPr/>
        <a:lstStyle/>
        <a:p>
          <a:endParaRPr lang="en-US"/>
        </a:p>
      </dgm:t>
    </dgm:pt>
    <dgm:pt modelId="{6A379D15-4D12-40FB-BAED-4E7235072F1C}" type="pres">
      <dgm:prSet presAssocID="{5288DCF6-6E42-4C1D-89B8-34D78404B625}" presName="hierChild5" presStyleCnt="0"/>
      <dgm:spPr>
        <a:scene3d>
          <a:camera prst="orthographicFront"/>
          <a:lightRig rig="threePt" dir="t"/>
        </a:scene3d>
        <a:sp3d>
          <a:bevelT w="139700" h="139700" prst="divot"/>
        </a:sp3d>
      </dgm:spPr>
      <dgm:t>
        <a:bodyPr/>
        <a:lstStyle/>
        <a:p>
          <a:endParaRPr lang="en-US"/>
        </a:p>
      </dgm:t>
    </dgm:pt>
    <dgm:pt modelId="{A96F75DB-14F1-4BD4-807D-3B6D65085220}" type="pres">
      <dgm:prSet presAssocID="{FD324F38-8AB2-4A59-86D3-9E4276DBAD82}" presName="Name17" presStyleLbl="parChTrans1D3" presStyleIdx="1" presStyleCnt="5"/>
      <dgm:spPr/>
      <dgm:t>
        <a:bodyPr/>
        <a:lstStyle/>
        <a:p>
          <a:endParaRPr lang="en-US"/>
        </a:p>
      </dgm:t>
    </dgm:pt>
    <dgm:pt modelId="{1EBB5349-FE12-4685-B829-E268D678FCCF}" type="pres">
      <dgm:prSet presAssocID="{432045CF-B494-4EF6-84CE-60CEA6A4EF50}" presName="hierRoot3" presStyleCnt="0"/>
      <dgm:spPr>
        <a:scene3d>
          <a:camera prst="orthographicFront"/>
          <a:lightRig rig="threePt" dir="t"/>
        </a:scene3d>
        <a:sp3d>
          <a:bevelT w="139700" h="139700" prst="divot"/>
        </a:sp3d>
      </dgm:spPr>
      <dgm:t>
        <a:bodyPr/>
        <a:lstStyle/>
        <a:p>
          <a:endParaRPr lang="en-US"/>
        </a:p>
      </dgm:t>
    </dgm:pt>
    <dgm:pt modelId="{E4FD8B04-200D-492D-9A34-E902D516D1A4}" type="pres">
      <dgm:prSet presAssocID="{432045CF-B494-4EF6-84CE-60CEA6A4EF50}" presName="composite3" presStyleCnt="0"/>
      <dgm:spPr>
        <a:scene3d>
          <a:camera prst="orthographicFront"/>
          <a:lightRig rig="threePt" dir="t"/>
        </a:scene3d>
        <a:sp3d>
          <a:bevelT w="139700" h="139700" prst="divot"/>
        </a:sp3d>
      </dgm:spPr>
      <dgm:t>
        <a:bodyPr/>
        <a:lstStyle/>
        <a:p>
          <a:endParaRPr lang="en-US"/>
        </a:p>
      </dgm:t>
    </dgm:pt>
    <dgm:pt modelId="{45AB8E13-BEE7-4DE0-A30F-07BB29F319E8}" type="pres">
      <dgm:prSet presAssocID="{432045CF-B494-4EF6-84CE-60CEA6A4EF50}" presName="background3" presStyleLbl="node3" presStyleIdx="1" presStyleCnt="5"/>
      <dgm:spPr>
        <a:scene3d>
          <a:camera prst="orthographicFront"/>
          <a:lightRig rig="threePt" dir="t"/>
        </a:scene3d>
        <a:sp3d>
          <a:bevelT w="139700" h="139700" prst="divot"/>
        </a:sp3d>
      </dgm:spPr>
      <dgm:t>
        <a:bodyPr/>
        <a:lstStyle/>
        <a:p>
          <a:endParaRPr lang="en-US"/>
        </a:p>
      </dgm:t>
    </dgm:pt>
    <dgm:pt modelId="{36121189-1F5B-4830-BC30-E58DE44F065B}" type="pres">
      <dgm:prSet presAssocID="{432045CF-B494-4EF6-84CE-60CEA6A4EF50}" presName="text3" presStyleLbl="fgAcc3" presStyleIdx="1" presStyleCnt="5" custScaleX="339178" custScaleY="556033" custLinFactY="37376" custLinFactNeighborX="37266" custLinFactNeighborY="100000">
        <dgm:presLayoutVars>
          <dgm:chPref val="3"/>
        </dgm:presLayoutVars>
      </dgm:prSet>
      <dgm:spPr/>
      <dgm:t>
        <a:bodyPr/>
        <a:lstStyle/>
        <a:p>
          <a:endParaRPr lang="en-US"/>
        </a:p>
      </dgm:t>
    </dgm:pt>
    <dgm:pt modelId="{0AFB3D58-9532-4E95-AB10-EEA74282D779}" type="pres">
      <dgm:prSet presAssocID="{432045CF-B494-4EF6-84CE-60CEA6A4EF50}" presName="hierChild4" presStyleCnt="0"/>
      <dgm:spPr>
        <a:scene3d>
          <a:camera prst="orthographicFront"/>
          <a:lightRig rig="threePt" dir="t"/>
        </a:scene3d>
        <a:sp3d>
          <a:bevelT w="139700" h="139700" prst="divot"/>
        </a:sp3d>
      </dgm:spPr>
      <dgm:t>
        <a:bodyPr/>
        <a:lstStyle/>
        <a:p>
          <a:endParaRPr lang="en-US"/>
        </a:p>
      </dgm:t>
    </dgm:pt>
    <dgm:pt modelId="{809D0CC5-3022-4078-8EB4-C18CC0F9C4A0}" type="pres">
      <dgm:prSet presAssocID="{927ED106-64B3-4773-A064-767201AE4F78}" presName="Name23" presStyleLbl="parChTrans1D4" presStyleIdx="1" presStyleCnt="5"/>
      <dgm:spPr/>
      <dgm:t>
        <a:bodyPr/>
        <a:lstStyle/>
        <a:p>
          <a:endParaRPr lang="en-US"/>
        </a:p>
      </dgm:t>
    </dgm:pt>
    <dgm:pt modelId="{DEA4159F-5C19-46D1-AC4C-E3AB18FA97F8}" type="pres">
      <dgm:prSet presAssocID="{C8301F20-5CE8-4C0B-9B10-2A031BE31919}" presName="hierRoot4" presStyleCnt="0"/>
      <dgm:spPr>
        <a:scene3d>
          <a:camera prst="orthographicFront"/>
          <a:lightRig rig="threePt" dir="t"/>
        </a:scene3d>
        <a:sp3d>
          <a:bevelT w="139700" h="139700" prst="divot"/>
        </a:sp3d>
      </dgm:spPr>
      <dgm:t>
        <a:bodyPr/>
        <a:lstStyle/>
        <a:p>
          <a:endParaRPr lang="en-US"/>
        </a:p>
      </dgm:t>
    </dgm:pt>
    <dgm:pt modelId="{311B2D6F-1282-43AD-967B-C79E27589EDB}" type="pres">
      <dgm:prSet presAssocID="{C8301F20-5CE8-4C0B-9B10-2A031BE31919}" presName="composite4" presStyleCnt="0"/>
      <dgm:spPr>
        <a:scene3d>
          <a:camera prst="orthographicFront"/>
          <a:lightRig rig="threePt" dir="t"/>
        </a:scene3d>
        <a:sp3d>
          <a:bevelT w="139700" h="139700" prst="divot"/>
        </a:sp3d>
      </dgm:spPr>
      <dgm:t>
        <a:bodyPr/>
        <a:lstStyle/>
        <a:p>
          <a:endParaRPr lang="en-US"/>
        </a:p>
      </dgm:t>
    </dgm:pt>
    <dgm:pt modelId="{E065F11B-476D-4E0D-8479-91DF9AEFE2AA}" type="pres">
      <dgm:prSet presAssocID="{C8301F20-5CE8-4C0B-9B10-2A031BE31919}" presName="background4" presStyleLbl="node4" presStyleIdx="1" presStyleCnt="5"/>
      <dgm:spPr>
        <a:scene3d>
          <a:camera prst="orthographicFront"/>
          <a:lightRig rig="threePt" dir="t"/>
        </a:scene3d>
        <a:sp3d>
          <a:bevelT w="139700" h="139700" prst="divot"/>
        </a:sp3d>
      </dgm:spPr>
      <dgm:t>
        <a:bodyPr/>
        <a:lstStyle/>
        <a:p>
          <a:endParaRPr lang="en-US"/>
        </a:p>
      </dgm:t>
    </dgm:pt>
    <dgm:pt modelId="{DD3A59CC-85B2-4AE0-8166-859E02BC9137}" type="pres">
      <dgm:prSet presAssocID="{C8301F20-5CE8-4C0B-9B10-2A031BE31919}" presName="text4" presStyleLbl="fgAcc4" presStyleIdx="1" presStyleCnt="5" custScaleX="290483" custScaleY="361181" custLinFactX="74135" custLinFactY="100000" custLinFactNeighborX="100000" custLinFactNeighborY="119002">
        <dgm:presLayoutVars>
          <dgm:chPref val="3"/>
        </dgm:presLayoutVars>
      </dgm:prSet>
      <dgm:spPr/>
      <dgm:t>
        <a:bodyPr/>
        <a:lstStyle/>
        <a:p>
          <a:endParaRPr lang="en-US"/>
        </a:p>
      </dgm:t>
    </dgm:pt>
    <dgm:pt modelId="{10788AE3-E068-4D47-9828-E2462E6270EB}" type="pres">
      <dgm:prSet presAssocID="{C8301F20-5CE8-4C0B-9B10-2A031BE31919}" presName="hierChild5" presStyleCnt="0"/>
      <dgm:spPr>
        <a:scene3d>
          <a:camera prst="orthographicFront"/>
          <a:lightRig rig="threePt" dir="t"/>
        </a:scene3d>
        <a:sp3d>
          <a:bevelT w="139700" h="139700" prst="divot"/>
        </a:sp3d>
      </dgm:spPr>
      <dgm:t>
        <a:bodyPr/>
        <a:lstStyle/>
        <a:p>
          <a:endParaRPr lang="en-US"/>
        </a:p>
      </dgm:t>
    </dgm:pt>
    <dgm:pt modelId="{10CC6547-B70A-4BD6-B469-7E19D408DAA5}" type="pres">
      <dgm:prSet presAssocID="{6C077132-3386-4496-9B81-9A5317E9C2AA}" presName="Name17" presStyleLbl="parChTrans1D3" presStyleIdx="2" presStyleCnt="5"/>
      <dgm:spPr/>
      <dgm:t>
        <a:bodyPr/>
        <a:lstStyle/>
        <a:p>
          <a:endParaRPr lang="en-US"/>
        </a:p>
      </dgm:t>
    </dgm:pt>
    <dgm:pt modelId="{C65A70D0-2201-4188-B8FB-597E16E2A12A}" type="pres">
      <dgm:prSet presAssocID="{71A9F058-7C38-4E8F-8F9C-A3141A3E58FD}" presName="hierRoot3" presStyleCnt="0"/>
      <dgm:spPr>
        <a:scene3d>
          <a:camera prst="orthographicFront"/>
          <a:lightRig rig="threePt" dir="t"/>
        </a:scene3d>
        <a:sp3d>
          <a:bevelT w="139700" h="139700" prst="divot"/>
        </a:sp3d>
      </dgm:spPr>
      <dgm:t>
        <a:bodyPr/>
        <a:lstStyle/>
        <a:p>
          <a:endParaRPr lang="en-US"/>
        </a:p>
      </dgm:t>
    </dgm:pt>
    <dgm:pt modelId="{C182475B-8FA8-4FE1-8FC9-71FB2617262F}" type="pres">
      <dgm:prSet presAssocID="{71A9F058-7C38-4E8F-8F9C-A3141A3E58FD}" presName="composite3" presStyleCnt="0"/>
      <dgm:spPr>
        <a:scene3d>
          <a:camera prst="orthographicFront"/>
          <a:lightRig rig="threePt" dir="t"/>
        </a:scene3d>
        <a:sp3d>
          <a:bevelT w="139700" h="139700" prst="divot"/>
        </a:sp3d>
      </dgm:spPr>
      <dgm:t>
        <a:bodyPr/>
        <a:lstStyle/>
        <a:p>
          <a:endParaRPr lang="en-US"/>
        </a:p>
      </dgm:t>
    </dgm:pt>
    <dgm:pt modelId="{88DCABE4-1DE6-49FF-8F69-0C962E678CB8}" type="pres">
      <dgm:prSet presAssocID="{71A9F058-7C38-4E8F-8F9C-A3141A3E58FD}" presName="background3" presStyleLbl="node3" presStyleIdx="2" presStyleCnt="5"/>
      <dgm:spPr>
        <a:scene3d>
          <a:camera prst="orthographicFront"/>
          <a:lightRig rig="threePt" dir="t"/>
        </a:scene3d>
        <a:sp3d>
          <a:bevelT w="139700" h="139700" prst="divot"/>
        </a:sp3d>
      </dgm:spPr>
      <dgm:t>
        <a:bodyPr/>
        <a:lstStyle/>
        <a:p>
          <a:endParaRPr lang="en-US"/>
        </a:p>
      </dgm:t>
    </dgm:pt>
    <dgm:pt modelId="{BEDF53CE-D9F2-45DB-88FF-F52C254DBCDC}" type="pres">
      <dgm:prSet presAssocID="{71A9F058-7C38-4E8F-8F9C-A3141A3E58FD}" presName="text3" presStyleLbl="fgAcc3" presStyleIdx="2" presStyleCnt="5" custScaleX="404875" custScaleY="472055" custLinFactNeighborX="82973" custLinFactNeighborY="-62545">
        <dgm:presLayoutVars>
          <dgm:chPref val="3"/>
        </dgm:presLayoutVars>
      </dgm:prSet>
      <dgm:spPr/>
      <dgm:t>
        <a:bodyPr/>
        <a:lstStyle/>
        <a:p>
          <a:endParaRPr lang="en-US"/>
        </a:p>
      </dgm:t>
    </dgm:pt>
    <dgm:pt modelId="{ECAAA5A1-B0BA-482A-AAD4-D60F89261538}" type="pres">
      <dgm:prSet presAssocID="{71A9F058-7C38-4E8F-8F9C-A3141A3E58FD}" presName="hierChild4" presStyleCnt="0"/>
      <dgm:spPr>
        <a:scene3d>
          <a:camera prst="orthographicFront"/>
          <a:lightRig rig="threePt" dir="t"/>
        </a:scene3d>
        <a:sp3d>
          <a:bevelT w="139700" h="139700" prst="divot"/>
        </a:sp3d>
      </dgm:spPr>
      <dgm:t>
        <a:bodyPr/>
        <a:lstStyle/>
        <a:p>
          <a:endParaRPr lang="en-US"/>
        </a:p>
      </dgm:t>
    </dgm:pt>
    <dgm:pt modelId="{F7AA2BA3-9A67-41F8-A3EC-344A02CD64FD}" type="pres">
      <dgm:prSet presAssocID="{D1290D9E-ED72-4929-B5A0-7613C3AD1E5C}" presName="Name23" presStyleLbl="parChTrans1D4" presStyleIdx="2" presStyleCnt="5"/>
      <dgm:spPr/>
      <dgm:t>
        <a:bodyPr/>
        <a:lstStyle/>
        <a:p>
          <a:endParaRPr lang="en-US"/>
        </a:p>
      </dgm:t>
    </dgm:pt>
    <dgm:pt modelId="{4BF152AC-8BB5-4B93-A273-E5380AEA611D}" type="pres">
      <dgm:prSet presAssocID="{C2C579A9-4A7B-499E-BBF0-6E83F6D9156E}" presName="hierRoot4" presStyleCnt="0"/>
      <dgm:spPr>
        <a:scene3d>
          <a:camera prst="orthographicFront"/>
          <a:lightRig rig="threePt" dir="t"/>
        </a:scene3d>
        <a:sp3d>
          <a:bevelT w="139700" h="139700" prst="divot"/>
        </a:sp3d>
      </dgm:spPr>
      <dgm:t>
        <a:bodyPr/>
        <a:lstStyle/>
        <a:p>
          <a:endParaRPr lang="en-US"/>
        </a:p>
      </dgm:t>
    </dgm:pt>
    <dgm:pt modelId="{B8B724FB-1472-417E-973A-463D77272E9C}" type="pres">
      <dgm:prSet presAssocID="{C2C579A9-4A7B-499E-BBF0-6E83F6D9156E}" presName="composite4" presStyleCnt="0"/>
      <dgm:spPr>
        <a:scene3d>
          <a:camera prst="orthographicFront"/>
          <a:lightRig rig="threePt" dir="t"/>
        </a:scene3d>
        <a:sp3d>
          <a:bevelT w="139700" h="139700" prst="divot"/>
        </a:sp3d>
      </dgm:spPr>
      <dgm:t>
        <a:bodyPr/>
        <a:lstStyle/>
        <a:p>
          <a:endParaRPr lang="en-US"/>
        </a:p>
      </dgm:t>
    </dgm:pt>
    <dgm:pt modelId="{5EE0D77A-32FF-4E85-8C01-B2AB812014C9}" type="pres">
      <dgm:prSet presAssocID="{C2C579A9-4A7B-499E-BBF0-6E83F6D9156E}" presName="background4" presStyleLbl="node4" presStyleIdx="2" presStyleCnt="5"/>
      <dgm:spPr>
        <a:scene3d>
          <a:camera prst="orthographicFront"/>
          <a:lightRig rig="threePt" dir="t"/>
        </a:scene3d>
        <a:sp3d>
          <a:bevelT w="139700" h="139700" prst="divot"/>
        </a:sp3d>
      </dgm:spPr>
      <dgm:t>
        <a:bodyPr/>
        <a:lstStyle/>
        <a:p>
          <a:endParaRPr lang="en-US"/>
        </a:p>
      </dgm:t>
    </dgm:pt>
    <dgm:pt modelId="{3C1B6D38-5FBE-4FB7-BE0A-DD562258C1EC}" type="pres">
      <dgm:prSet presAssocID="{C2C579A9-4A7B-499E-BBF0-6E83F6D9156E}" presName="text4" presStyleLbl="fgAcc4" presStyleIdx="2" presStyleCnt="5" custScaleX="302625" custScaleY="352593" custLinFactX="100000" custLinFactY="50252" custLinFactNeighborX="110058" custLinFactNeighborY="100000">
        <dgm:presLayoutVars>
          <dgm:chPref val="3"/>
        </dgm:presLayoutVars>
      </dgm:prSet>
      <dgm:spPr/>
      <dgm:t>
        <a:bodyPr/>
        <a:lstStyle/>
        <a:p>
          <a:endParaRPr lang="en-US"/>
        </a:p>
      </dgm:t>
    </dgm:pt>
    <dgm:pt modelId="{775F74AF-6F81-4E88-858F-73DA1956F2FC}" type="pres">
      <dgm:prSet presAssocID="{C2C579A9-4A7B-499E-BBF0-6E83F6D9156E}" presName="hierChild5" presStyleCnt="0"/>
      <dgm:spPr>
        <a:scene3d>
          <a:camera prst="orthographicFront"/>
          <a:lightRig rig="threePt" dir="t"/>
        </a:scene3d>
        <a:sp3d>
          <a:bevelT w="139700" h="139700" prst="divot"/>
        </a:sp3d>
      </dgm:spPr>
      <dgm:t>
        <a:bodyPr/>
        <a:lstStyle/>
        <a:p>
          <a:endParaRPr lang="en-US"/>
        </a:p>
      </dgm:t>
    </dgm:pt>
    <dgm:pt modelId="{2E071E21-A76B-49A9-9542-41D9A4464663}" type="pres">
      <dgm:prSet presAssocID="{92F4F14E-9144-4450-9480-CC547CA87611}" presName="Name17" presStyleLbl="parChTrans1D3" presStyleIdx="3" presStyleCnt="5"/>
      <dgm:spPr/>
      <dgm:t>
        <a:bodyPr/>
        <a:lstStyle/>
        <a:p>
          <a:endParaRPr lang="en-US"/>
        </a:p>
      </dgm:t>
    </dgm:pt>
    <dgm:pt modelId="{708606B0-136B-48EE-9F6F-D37C3AC204A5}" type="pres">
      <dgm:prSet presAssocID="{5118BFE2-CF53-4F13-A482-4F88C79F50C9}" presName="hierRoot3" presStyleCnt="0"/>
      <dgm:spPr>
        <a:scene3d>
          <a:camera prst="orthographicFront"/>
          <a:lightRig rig="threePt" dir="t"/>
        </a:scene3d>
        <a:sp3d>
          <a:bevelT w="139700" h="139700" prst="divot"/>
        </a:sp3d>
      </dgm:spPr>
      <dgm:t>
        <a:bodyPr/>
        <a:lstStyle/>
        <a:p>
          <a:endParaRPr lang="en-US"/>
        </a:p>
      </dgm:t>
    </dgm:pt>
    <dgm:pt modelId="{7ABE0C2B-7BCB-420D-9EB3-9547F232AB4C}" type="pres">
      <dgm:prSet presAssocID="{5118BFE2-CF53-4F13-A482-4F88C79F50C9}" presName="composite3" presStyleCnt="0"/>
      <dgm:spPr>
        <a:scene3d>
          <a:camera prst="orthographicFront"/>
          <a:lightRig rig="threePt" dir="t"/>
        </a:scene3d>
        <a:sp3d>
          <a:bevelT w="139700" h="139700" prst="divot"/>
        </a:sp3d>
      </dgm:spPr>
      <dgm:t>
        <a:bodyPr/>
        <a:lstStyle/>
        <a:p>
          <a:endParaRPr lang="en-US"/>
        </a:p>
      </dgm:t>
    </dgm:pt>
    <dgm:pt modelId="{643C72E2-7C42-4A2E-B315-991AAE21F4EB}" type="pres">
      <dgm:prSet presAssocID="{5118BFE2-CF53-4F13-A482-4F88C79F50C9}" presName="background3" presStyleLbl="node3" presStyleIdx="3" presStyleCnt="5"/>
      <dgm:spPr>
        <a:scene3d>
          <a:camera prst="orthographicFront"/>
          <a:lightRig rig="threePt" dir="t"/>
        </a:scene3d>
        <a:sp3d>
          <a:bevelT w="139700" h="139700" prst="divot"/>
        </a:sp3d>
      </dgm:spPr>
      <dgm:t>
        <a:bodyPr/>
        <a:lstStyle/>
        <a:p>
          <a:endParaRPr lang="en-US"/>
        </a:p>
      </dgm:t>
    </dgm:pt>
    <dgm:pt modelId="{E2C0B87C-75D3-4B0D-93E4-6CFA9CF5209C}" type="pres">
      <dgm:prSet presAssocID="{5118BFE2-CF53-4F13-A482-4F88C79F50C9}" presName="text3" presStyleLbl="fgAcc3" presStyleIdx="3" presStyleCnt="5" custScaleX="383866" custScaleY="216222" custLinFactX="63928" custLinFactNeighborX="100000" custLinFactNeighborY="-40401">
        <dgm:presLayoutVars>
          <dgm:chPref val="3"/>
        </dgm:presLayoutVars>
      </dgm:prSet>
      <dgm:spPr/>
      <dgm:t>
        <a:bodyPr/>
        <a:lstStyle/>
        <a:p>
          <a:endParaRPr lang="en-US"/>
        </a:p>
      </dgm:t>
    </dgm:pt>
    <dgm:pt modelId="{A38D346C-D96C-451E-A378-B6339A3664EB}" type="pres">
      <dgm:prSet presAssocID="{5118BFE2-CF53-4F13-A482-4F88C79F50C9}" presName="hierChild4" presStyleCnt="0"/>
      <dgm:spPr>
        <a:scene3d>
          <a:camera prst="orthographicFront"/>
          <a:lightRig rig="threePt" dir="t"/>
        </a:scene3d>
        <a:sp3d>
          <a:bevelT w="139700" h="139700" prst="divot"/>
        </a:sp3d>
      </dgm:spPr>
      <dgm:t>
        <a:bodyPr/>
        <a:lstStyle/>
        <a:p>
          <a:endParaRPr lang="en-US"/>
        </a:p>
      </dgm:t>
    </dgm:pt>
    <dgm:pt modelId="{69619762-888C-4528-BF9D-956C87F87384}" type="pres">
      <dgm:prSet presAssocID="{F5B7DA33-7C0C-4EF6-8150-770850DC37DB}" presName="Name23" presStyleLbl="parChTrans1D4" presStyleIdx="3" presStyleCnt="5"/>
      <dgm:spPr/>
      <dgm:t>
        <a:bodyPr/>
        <a:lstStyle/>
        <a:p>
          <a:endParaRPr lang="en-US"/>
        </a:p>
      </dgm:t>
    </dgm:pt>
    <dgm:pt modelId="{B9782637-6981-448D-B987-E69ABCDDF5B1}" type="pres">
      <dgm:prSet presAssocID="{E7F0B8FB-DD72-48A5-9399-CEBC8200EC99}" presName="hierRoot4" presStyleCnt="0"/>
      <dgm:spPr>
        <a:scene3d>
          <a:camera prst="orthographicFront"/>
          <a:lightRig rig="threePt" dir="t"/>
        </a:scene3d>
        <a:sp3d>
          <a:bevelT w="139700" h="139700" prst="divot"/>
        </a:sp3d>
      </dgm:spPr>
      <dgm:t>
        <a:bodyPr/>
        <a:lstStyle/>
        <a:p>
          <a:endParaRPr lang="en-US"/>
        </a:p>
      </dgm:t>
    </dgm:pt>
    <dgm:pt modelId="{F974D39A-971B-4813-BF2D-4B66F545F156}" type="pres">
      <dgm:prSet presAssocID="{E7F0B8FB-DD72-48A5-9399-CEBC8200EC99}" presName="composite4" presStyleCnt="0"/>
      <dgm:spPr>
        <a:scene3d>
          <a:camera prst="orthographicFront"/>
          <a:lightRig rig="threePt" dir="t"/>
        </a:scene3d>
        <a:sp3d>
          <a:bevelT w="139700" h="139700" prst="divot"/>
        </a:sp3d>
      </dgm:spPr>
      <dgm:t>
        <a:bodyPr/>
        <a:lstStyle/>
        <a:p>
          <a:endParaRPr lang="en-US"/>
        </a:p>
      </dgm:t>
    </dgm:pt>
    <dgm:pt modelId="{88B3C1AF-88DB-4B80-8325-B7BEC6DDA7FC}" type="pres">
      <dgm:prSet presAssocID="{E7F0B8FB-DD72-48A5-9399-CEBC8200EC99}" presName="background4" presStyleLbl="node4" presStyleIdx="3" presStyleCnt="5"/>
      <dgm:spPr>
        <a:scene3d>
          <a:camera prst="orthographicFront"/>
          <a:lightRig rig="threePt" dir="t"/>
        </a:scene3d>
        <a:sp3d>
          <a:bevelT w="139700" h="139700" prst="divot"/>
        </a:sp3d>
      </dgm:spPr>
      <dgm:t>
        <a:bodyPr/>
        <a:lstStyle/>
        <a:p>
          <a:endParaRPr lang="en-US"/>
        </a:p>
      </dgm:t>
    </dgm:pt>
    <dgm:pt modelId="{E3DC2C3E-CA84-47EA-94F8-18CBF1F85F09}" type="pres">
      <dgm:prSet presAssocID="{E7F0B8FB-DD72-48A5-9399-CEBC8200EC99}" presName="text4" presStyleLbl="fgAcc4" presStyleIdx="3" presStyleCnt="5" custScaleX="170896" custScaleY="318461" custLinFactX="23837" custLinFactNeighborX="100000" custLinFactNeighborY="16478">
        <dgm:presLayoutVars>
          <dgm:chPref val="3"/>
        </dgm:presLayoutVars>
      </dgm:prSet>
      <dgm:spPr/>
      <dgm:t>
        <a:bodyPr/>
        <a:lstStyle/>
        <a:p>
          <a:endParaRPr lang="en-US"/>
        </a:p>
      </dgm:t>
    </dgm:pt>
    <dgm:pt modelId="{C840D22C-8CAF-4FD0-81D5-7D2F4EE5CE99}" type="pres">
      <dgm:prSet presAssocID="{E7F0B8FB-DD72-48A5-9399-CEBC8200EC99}" presName="hierChild5" presStyleCnt="0"/>
      <dgm:spPr>
        <a:scene3d>
          <a:camera prst="orthographicFront"/>
          <a:lightRig rig="threePt" dir="t"/>
        </a:scene3d>
        <a:sp3d>
          <a:bevelT w="139700" h="139700" prst="divot"/>
        </a:sp3d>
      </dgm:spPr>
      <dgm:t>
        <a:bodyPr/>
        <a:lstStyle/>
        <a:p>
          <a:endParaRPr lang="en-US"/>
        </a:p>
      </dgm:t>
    </dgm:pt>
    <dgm:pt modelId="{261B20DD-467F-4B01-8142-06195E0A604D}" type="pres">
      <dgm:prSet presAssocID="{93BA2351-4000-4414-B6FD-01DE6D9AF459}" presName="Name10" presStyleLbl="parChTrans1D2" presStyleIdx="1" presStyleCnt="2"/>
      <dgm:spPr/>
      <dgm:t>
        <a:bodyPr/>
        <a:lstStyle/>
        <a:p>
          <a:endParaRPr lang="en-US"/>
        </a:p>
      </dgm:t>
    </dgm:pt>
    <dgm:pt modelId="{5A75EB04-3D11-4731-9B29-F0F6A4C3C2DD}" type="pres">
      <dgm:prSet presAssocID="{1C7316CA-5A57-4D8E-838A-163153824E18}" presName="hierRoot2" presStyleCnt="0"/>
      <dgm:spPr>
        <a:scene3d>
          <a:camera prst="orthographicFront"/>
          <a:lightRig rig="threePt" dir="t"/>
        </a:scene3d>
        <a:sp3d>
          <a:bevelT w="139700" h="139700" prst="divot"/>
        </a:sp3d>
      </dgm:spPr>
      <dgm:t>
        <a:bodyPr/>
        <a:lstStyle/>
        <a:p>
          <a:endParaRPr lang="en-US"/>
        </a:p>
      </dgm:t>
    </dgm:pt>
    <dgm:pt modelId="{1D799FEC-F323-45BE-BCE5-AB3B10273328}" type="pres">
      <dgm:prSet presAssocID="{1C7316CA-5A57-4D8E-838A-163153824E18}" presName="composite2" presStyleCnt="0"/>
      <dgm:spPr>
        <a:scene3d>
          <a:camera prst="orthographicFront"/>
          <a:lightRig rig="threePt" dir="t"/>
        </a:scene3d>
        <a:sp3d>
          <a:bevelT w="139700" h="139700" prst="divot"/>
        </a:sp3d>
      </dgm:spPr>
      <dgm:t>
        <a:bodyPr/>
        <a:lstStyle/>
        <a:p>
          <a:endParaRPr lang="en-US"/>
        </a:p>
      </dgm:t>
    </dgm:pt>
    <dgm:pt modelId="{415B223C-0794-4477-A31A-C8643474E0A9}" type="pres">
      <dgm:prSet presAssocID="{1C7316CA-5A57-4D8E-838A-163153824E18}" presName="background2" presStyleLbl="node2" presStyleIdx="1" presStyleCnt="2"/>
      <dgm:spPr>
        <a:scene3d>
          <a:camera prst="orthographicFront"/>
          <a:lightRig rig="threePt" dir="t"/>
        </a:scene3d>
        <a:sp3d>
          <a:bevelT w="139700" h="139700" prst="divot"/>
        </a:sp3d>
      </dgm:spPr>
      <dgm:t>
        <a:bodyPr/>
        <a:lstStyle/>
        <a:p>
          <a:endParaRPr lang="en-US"/>
        </a:p>
      </dgm:t>
    </dgm:pt>
    <dgm:pt modelId="{968381A1-7641-4727-9003-3836EDE47992}" type="pres">
      <dgm:prSet presAssocID="{1C7316CA-5A57-4D8E-838A-163153824E18}" presName="text2" presStyleLbl="fgAcc2" presStyleIdx="1" presStyleCnt="2" custScaleX="903348" custScaleY="249218" custLinFactY="-11918" custLinFactNeighborX="-5969" custLinFactNeighborY="-100000">
        <dgm:presLayoutVars>
          <dgm:chPref val="3"/>
        </dgm:presLayoutVars>
      </dgm:prSet>
      <dgm:spPr/>
      <dgm:t>
        <a:bodyPr/>
        <a:lstStyle/>
        <a:p>
          <a:endParaRPr lang="en-US"/>
        </a:p>
      </dgm:t>
    </dgm:pt>
    <dgm:pt modelId="{3E860367-E645-42B7-8EB1-3AF735E99C4C}" type="pres">
      <dgm:prSet presAssocID="{1C7316CA-5A57-4D8E-838A-163153824E18}" presName="hierChild3" presStyleCnt="0"/>
      <dgm:spPr>
        <a:scene3d>
          <a:camera prst="orthographicFront"/>
          <a:lightRig rig="threePt" dir="t"/>
        </a:scene3d>
        <a:sp3d>
          <a:bevelT w="139700" h="139700" prst="divot"/>
        </a:sp3d>
      </dgm:spPr>
      <dgm:t>
        <a:bodyPr/>
        <a:lstStyle/>
        <a:p>
          <a:endParaRPr lang="en-US"/>
        </a:p>
      </dgm:t>
    </dgm:pt>
    <dgm:pt modelId="{1D539A32-11BB-4ACD-8AC6-921C05C11DCD}" type="pres">
      <dgm:prSet presAssocID="{88715C72-A628-4539-A73E-DE91A0738D12}" presName="Name17" presStyleLbl="parChTrans1D3" presStyleIdx="4" presStyleCnt="5"/>
      <dgm:spPr/>
      <dgm:t>
        <a:bodyPr/>
        <a:lstStyle/>
        <a:p>
          <a:endParaRPr lang="en-US"/>
        </a:p>
      </dgm:t>
    </dgm:pt>
    <dgm:pt modelId="{1EE37241-287A-4F33-A848-5F239CF3AC21}" type="pres">
      <dgm:prSet presAssocID="{22D7CC26-C2FF-4294-AF7A-47CD89150F50}" presName="hierRoot3" presStyleCnt="0"/>
      <dgm:spPr>
        <a:scene3d>
          <a:camera prst="orthographicFront"/>
          <a:lightRig rig="threePt" dir="t"/>
        </a:scene3d>
        <a:sp3d>
          <a:bevelT w="139700" h="139700" prst="divot"/>
        </a:sp3d>
      </dgm:spPr>
      <dgm:t>
        <a:bodyPr/>
        <a:lstStyle/>
        <a:p>
          <a:endParaRPr lang="en-US"/>
        </a:p>
      </dgm:t>
    </dgm:pt>
    <dgm:pt modelId="{60F90CBC-237D-4DF9-9FE1-84AAE48B8754}" type="pres">
      <dgm:prSet presAssocID="{22D7CC26-C2FF-4294-AF7A-47CD89150F50}" presName="composite3" presStyleCnt="0"/>
      <dgm:spPr>
        <a:scene3d>
          <a:camera prst="orthographicFront"/>
          <a:lightRig rig="threePt" dir="t"/>
        </a:scene3d>
        <a:sp3d>
          <a:bevelT w="139700" h="139700" prst="divot"/>
        </a:sp3d>
      </dgm:spPr>
      <dgm:t>
        <a:bodyPr/>
        <a:lstStyle/>
        <a:p>
          <a:endParaRPr lang="en-US"/>
        </a:p>
      </dgm:t>
    </dgm:pt>
    <dgm:pt modelId="{6D0D0819-604A-4678-BD57-11F9953892FD}" type="pres">
      <dgm:prSet presAssocID="{22D7CC26-C2FF-4294-AF7A-47CD89150F50}" presName="background3" presStyleLbl="node3" presStyleIdx="4" presStyleCnt="5"/>
      <dgm:spPr>
        <a:scene3d>
          <a:camera prst="orthographicFront"/>
          <a:lightRig rig="threePt" dir="t"/>
        </a:scene3d>
        <a:sp3d>
          <a:bevelT w="139700" h="139700" prst="divot"/>
        </a:sp3d>
      </dgm:spPr>
      <dgm:t>
        <a:bodyPr/>
        <a:lstStyle/>
        <a:p>
          <a:endParaRPr lang="en-US"/>
        </a:p>
      </dgm:t>
    </dgm:pt>
    <dgm:pt modelId="{81CF3594-4838-451B-92D7-B9680F1ABF79}" type="pres">
      <dgm:prSet presAssocID="{22D7CC26-C2FF-4294-AF7A-47CD89150F50}" presName="text3" presStyleLbl="fgAcc3" presStyleIdx="4" presStyleCnt="5" custScaleX="398588" custScaleY="272703" custLinFactX="100000" custLinFactNeighborX="117343" custLinFactNeighborY="38683">
        <dgm:presLayoutVars>
          <dgm:chPref val="3"/>
        </dgm:presLayoutVars>
      </dgm:prSet>
      <dgm:spPr/>
      <dgm:t>
        <a:bodyPr/>
        <a:lstStyle/>
        <a:p>
          <a:endParaRPr lang="en-US"/>
        </a:p>
      </dgm:t>
    </dgm:pt>
    <dgm:pt modelId="{4FEE3611-5559-42A7-B96C-7668DD83DD00}" type="pres">
      <dgm:prSet presAssocID="{22D7CC26-C2FF-4294-AF7A-47CD89150F50}" presName="hierChild4" presStyleCnt="0"/>
      <dgm:spPr>
        <a:scene3d>
          <a:camera prst="orthographicFront"/>
          <a:lightRig rig="threePt" dir="t"/>
        </a:scene3d>
        <a:sp3d>
          <a:bevelT w="139700" h="139700" prst="divot"/>
        </a:sp3d>
      </dgm:spPr>
      <dgm:t>
        <a:bodyPr/>
        <a:lstStyle/>
        <a:p>
          <a:endParaRPr lang="en-US"/>
        </a:p>
      </dgm:t>
    </dgm:pt>
    <dgm:pt modelId="{6570AC33-A7CB-4ADA-9757-F1B06E074ACF}" type="pres">
      <dgm:prSet presAssocID="{358C7A8D-91EF-4F68-99FD-1216E7EF31FD}" presName="Name23" presStyleLbl="parChTrans1D4" presStyleIdx="4" presStyleCnt="5"/>
      <dgm:spPr/>
      <dgm:t>
        <a:bodyPr/>
        <a:lstStyle/>
        <a:p>
          <a:endParaRPr lang="en-US"/>
        </a:p>
      </dgm:t>
    </dgm:pt>
    <dgm:pt modelId="{5E1C2DC2-1E4F-44DF-88D7-94B420912511}" type="pres">
      <dgm:prSet presAssocID="{958E61E7-A8AB-4C6C-B68A-06582C7F4D5B}" presName="hierRoot4" presStyleCnt="0"/>
      <dgm:spPr>
        <a:scene3d>
          <a:camera prst="orthographicFront"/>
          <a:lightRig rig="threePt" dir="t"/>
        </a:scene3d>
        <a:sp3d>
          <a:bevelT w="139700" h="139700" prst="divot"/>
        </a:sp3d>
      </dgm:spPr>
      <dgm:t>
        <a:bodyPr/>
        <a:lstStyle/>
        <a:p>
          <a:endParaRPr lang="en-US"/>
        </a:p>
      </dgm:t>
    </dgm:pt>
    <dgm:pt modelId="{965320F8-81C3-4EC8-A02C-70FEBE4E4508}" type="pres">
      <dgm:prSet presAssocID="{958E61E7-A8AB-4C6C-B68A-06582C7F4D5B}" presName="composite4" presStyleCnt="0"/>
      <dgm:spPr>
        <a:scene3d>
          <a:camera prst="orthographicFront"/>
          <a:lightRig rig="threePt" dir="t"/>
        </a:scene3d>
        <a:sp3d>
          <a:bevelT w="139700" h="139700" prst="divot"/>
        </a:sp3d>
      </dgm:spPr>
      <dgm:t>
        <a:bodyPr/>
        <a:lstStyle/>
        <a:p>
          <a:endParaRPr lang="en-US"/>
        </a:p>
      </dgm:t>
    </dgm:pt>
    <dgm:pt modelId="{015A145A-F397-4AE1-835A-7D8B0FAF1D99}" type="pres">
      <dgm:prSet presAssocID="{958E61E7-A8AB-4C6C-B68A-06582C7F4D5B}" presName="background4" presStyleLbl="node4" presStyleIdx="4" presStyleCnt="5"/>
      <dgm:spPr>
        <a:scene3d>
          <a:camera prst="orthographicFront"/>
          <a:lightRig rig="threePt" dir="t"/>
        </a:scene3d>
        <a:sp3d>
          <a:bevelT w="139700" h="139700" prst="divot"/>
        </a:sp3d>
      </dgm:spPr>
      <dgm:t>
        <a:bodyPr/>
        <a:lstStyle/>
        <a:p>
          <a:endParaRPr lang="en-US"/>
        </a:p>
      </dgm:t>
    </dgm:pt>
    <dgm:pt modelId="{E76AED5C-2ACC-4895-8A05-5EF61AC0632A}" type="pres">
      <dgm:prSet presAssocID="{958E61E7-A8AB-4C6C-B68A-06582C7F4D5B}" presName="text4" presStyleLbl="fgAcc4" presStyleIdx="4" presStyleCnt="5" custScaleX="485658" custScaleY="490148" custLinFactX="100000" custLinFactY="100000" custLinFactNeighborX="129192" custLinFactNeighborY="121896">
        <dgm:presLayoutVars>
          <dgm:chPref val="3"/>
        </dgm:presLayoutVars>
      </dgm:prSet>
      <dgm:spPr/>
      <dgm:t>
        <a:bodyPr/>
        <a:lstStyle/>
        <a:p>
          <a:endParaRPr lang="en-US"/>
        </a:p>
      </dgm:t>
    </dgm:pt>
    <dgm:pt modelId="{E66F4C01-1C01-4E7E-8768-F1EC81822793}" type="pres">
      <dgm:prSet presAssocID="{958E61E7-A8AB-4C6C-B68A-06582C7F4D5B}" presName="hierChild5" presStyleCnt="0"/>
      <dgm:spPr>
        <a:scene3d>
          <a:camera prst="orthographicFront"/>
          <a:lightRig rig="threePt" dir="t"/>
        </a:scene3d>
        <a:sp3d>
          <a:bevelT w="139700" h="139700" prst="divot"/>
        </a:sp3d>
      </dgm:spPr>
      <dgm:t>
        <a:bodyPr/>
        <a:lstStyle/>
        <a:p>
          <a:endParaRPr lang="en-US"/>
        </a:p>
      </dgm:t>
    </dgm:pt>
  </dgm:ptLst>
  <dgm:cxnLst>
    <dgm:cxn modelId="{133B0499-CDEC-491E-8D1E-3AFE66270FD4}" srcId="{F085F9F1-B663-47AA-889A-FA17F560306C}" destId="{71A9F058-7C38-4E8F-8F9C-A3141A3E58FD}" srcOrd="2" destOrd="0" parTransId="{6C077132-3386-4496-9B81-9A5317E9C2AA}" sibTransId="{592D38CE-3C87-4F9F-9A3A-042C6AB75F4A}"/>
    <dgm:cxn modelId="{0F2176FC-2605-45C8-B893-DD5AE58AB733}" type="presOf" srcId="{E7F0B8FB-DD72-48A5-9399-CEBC8200EC99}" destId="{E3DC2C3E-CA84-47EA-94F8-18CBF1F85F09}" srcOrd="0" destOrd="0" presId="urn:microsoft.com/office/officeart/2005/8/layout/hierarchy1"/>
    <dgm:cxn modelId="{F7280E25-B95F-4432-A8D7-213EB05F8215}" type="presOf" srcId="{EC6BA672-35C8-434A-8E1A-F6B235E721B2}" destId="{BBF19E52-E215-4AE9-B895-49A552A3BF67}" srcOrd="0" destOrd="0" presId="urn:microsoft.com/office/officeart/2005/8/layout/hierarchy1"/>
    <dgm:cxn modelId="{3EA4B3B2-74F0-4CAA-A31F-5C65FA60B4E3}" srcId="{3E417BA5-81B1-4539-8E41-228AB72232F8}" destId="{5288DCF6-6E42-4C1D-89B8-34D78404B625}" srcOrd="0" destOrd="0" parTransId="{EC6BA672-35C8-434A-8E1A-F6B235E721B2}" sibTransId="{24938C76-E344-442D-B5C4-4CC80E8D0BBC}"/>
    <dgm:cxn modelId="{10487D03-8DB3-4D04-810D-285D3BDFC6A0}" srcId="{7056985B-5190-4838-93B0-AB232BCF4147}" destId="{F085F9F1-B663-47AA-889A-FA17F560306C}" srcOrd="0" destOrd="0" parTransId="{72A0041F-E89B-4608-A2AA-DECC172E0EF0}" sibTransId="{7A6C9C5A-D1BB-4965-9467-BEA58D430C4D}"/>
    <dgm:cxn modelId="{1CCC3438-231F-45D5-AC88-E550DD07D617}" type="presOf" srcId="{71A9F058-7C38-4E8F-8F9C-A3141A3E58FD}" destId="{BEDF53CE-D9F2-45DB-88FF-F52C254DBCDC}" srcOrd="0" destOrd="0" presId="urn:microsoft.com/office/officeart/2005/8/layout/hierarchy1"/>
    <dgm:cxn modelId="{878F5BBF-2C73-44CB-AD45-9C5DF3EC7BC4}" type="presOf" srcId="{F5B7DA33-7C0C-4EF6-8150-770850DC37DB}" destId="{69619762-888C-4528-BF9D-956C87F87384}" srcOrd="0" destOrd="0" presId="urn:microsoft.com/office/officeart/2005/8/layout/hierarchy1"/>
    <dgm:cxn modelId="{1821E80B-A291-43DF-91D1-A7C52F29FA63}" type="presOf" srcId="{BF7E5981-7C67-45EC-BB0A-2B25F31CA009}" destId="{C7EEF6C8-9D83-429D-A91D-10C9376EE5D3}" srcOrd="0" destOrd="0" presId="urn:microsoft.com/office/officeart/2005/8/layout/hierarchy1"/>
    <dgm:cxn modelId="{0A175B75-3C6D-4F1C-A385-2B9E37D73BBE}" type="presOf" srcId="{72A0041F-E89B-4608-A2AA-DECC172E0EF0}" destId="{3D202FAF-A59D-4F8F-B510-78F681ECD396}" srcOrd="0" destOrd="0" presId="urn:microsoft.com/office/officeart/2005/8/layout/hierarchy1"/>
    <dgm:cxn modelId="{12284999-F9C3-49A7-AE5F-18DFAE9AD9D8}" type="presOf" srcId="{5288DCF6-6E42-4C1D-89B8-34D78404B625}" destId="{1F1188F1-4710-4C28-911F-52F08C981E27}" srcOrd="0" destOrd="0" presId="urn:microsoft.com/office/officeart/2005/8/layout/hierarchy1"/>
    <dgm:cxn modelId="{09610346-F57B-458A-82EF-2B9BD3A474DC}" type="presOf" srcId="{432045CF-B494-4EF6-84CE-60CEA6A4EF50}" destId="{36121189-1F5B-4830-BC30-E58DE44F065B}" srcOrd="0" destOrd="0" presId="urn:microsoft.com/office/officeart/2005/8/layout/hierarchy1"/>
    <dgm:cxn modelId="{DA75B60B-9792-40D4-A33A-39DB3FD151B8}" type="presOf" srcId="{88715C72-A628-4539-A73E-DE91A0738D12}" destId="{1D539A32-11BB-4ACD-8AC6-921C05C11DCD}" srcOrd="0" destOrd="0" presId="urn:microsoft.com/office/officeart/2005/8/layout/hierarchy1"/>
    <dgm:cxn modelId="{2E715A2F-A4AB-4CE9-A386-AFED56CB0112}" type="presOf" srcId="{C902C156-58ED-4DCC-A48D-4DD0C98E1F56}" destId="{3F20C338-12CB-4191-A299-CB1D71A01154}" srcOrd="0" destOrd="0" presId="urn:microsoft.com/office/officeart/2005/8/layout/hierarchy1"/>
    <dgm:cxn modelId="{75CA3357-53EE-42C4-826D-97813633C90D}" type="presOf" srcId="{927ED106-64B3-4773-A064-767201AE4F78}" destId="{809D0CC5-3022-4078-8EB4-C18CC0F9C4A0}" srcOrd="0" destOrd="0" presId="urn:microsoft.com/office/officeart/2005/8/layout/hierarchy1"/>
    <dgm:cxn modelId="{BDBB7BF1-FD0E-456B-907F-3F06C584BFAA}" type="presOf" srcId="{93BA2351-4000-4414-B6FD-01DE6D9AF459}" destId="{261B20DD-467F-4B01-8142-06195E0A604D}" srcOrd="0" destOrd="0" presId="urn:microsoft.com/office/officeart/2005/8/layout/hierarchy1"/>
    <dgm:cxn modelId="{5BB23312-8254-49AA-8D9C-05BE24B9D84C}" type="presOf" srcId="{C8301F20-5CE8-4C0B-9B10-2A031BE31919}" destId="{DD3A59CC-85B2-4AE0-8166-859E02BC9137}" srcOrd="0" destOrd="0" presId="urn:microsoft.com/office/officeart/2005/8/layout/hierarchy1"/>
    <dgm:cxn modelId="{C1F04D37-9281-4A84-A113-5BF85E01CCEB}" type="presOf" srcId="{F085F9F1-B663-47AA-889A-FA17F560306C}" destId="{0CAD65AE-384C-4E42-80ED-ED89E3B71898}" srcOrd="0" destOrd="0" presId="urn:microsoft.com/office/officeart/2005/8/layout/hierarchy1"/>
    <dgm:cxn modelId="{F2616835-3BCE-4244-A939-938D4026C6EA}" type="presOf" srcId="{3E417BA5-81B1-4539-8E41-228AB72232F8}" destId="{FE38934F-93AD-4C2A-BE30-E99A51BA0CBB}" srcOrd="0" destOrd="0" presId="urn:microsoft.com/office/officeart/2005/8/layout/hierarchy1"/>
    <dgm:cxn modelId="{1EF6E791-53F6-4AA2-8085-B41DA31A2FF1}" type="presOf" srcId="{C2C579A9-4A7B-499E-BBF0-6E83F6D9156E}" destId="{3C1B6D38-5FBE-4FB7-BE0A-DD562258C1EC}" srcOrd="0" destOrd="0" presId="urn:microsoft.com/office/officeart/2005/8/layout/hierarchy1"/>
    <dgm:cxn modelId="{65CCE812-5E68-487E-8154-0D397654A1F1}" type="presOf" srcId="{6C077132-3386-4496-9B81-9A5317E9C2AA}" destId="{10CC6547-B70A-4BD6-B469-7E19D408DAA5}" srcOrd="0" destOrd="0" presId="urn:microsoft.com/office/officeart/2005/8/layout/hierarchy1"/>
    <dgm:cxn modelId="{C6AC7BDC-A5BE-4C3C-84C1-BB584373D0E6}" srcId="{F085F9F1-B663-47AA-889A-FA17F560306C}" destId="{432045CF-B494-4EF6-84CE-60CEA6A4EF50}" srcOrd="1" destOrd="0" parTransId="{FD324F38-8AB2-4A59-86D3-9E4276DBAD82}" sibTransId="{0B0D4292-708C-46A2-859E-5E031B2525C0}"/>
    <dgm:cxn modelId="{815B4E7C-9A6F-45D0-8990-6CAA695730DA}" type="presOf" srcId="{7056985B-5190-4838-93B0-AB232BCF4147}" destId="{735779AC-C9E5-406B-93B5-FFD60B80AA28}" srcOrd="0" destOrd="0" presId="urn:microsoft.com/office/officeart/2005/8/layout/hierarchy1"/>
    <dgm:cxn modelId="{CECCE363-2252-4DB9-8AD4-A991EA8F5845}" type="presOf" srcId="{FD324F38-8AB2-4A59-86D3-9E4276DBAD82}" destId="{A96F75DB-14F1-4BD4-807D-3B6D65085220}" srcOrd="0" destOrd="0" presId="urn:microsoft.com/office/officeart/2005/8/layout/hierarchy1"/>
    <dgm:cxn modelId="{ECCEC904-9FD6-447F-9A7C-9EB79ECC45E5}" srcId="{432045CF-B494-4EF6-84CE-60CEA6A4EF50}" destId="{C8301F20-5CE8-4C0B-9B10-2A031BE31919}" srcOrd="0" destOrd="0" parTransId="{927ED106-64B3-4773-A064-767201AE4F78}" sibTransId="{5EBCA3AD-0378-4DFF-B505-C14D5603B2E3}"/>
    <dgm:cxn modelId="{405DAF7B-ACA8-48D5-9209-546B6D0279C3}" type="presOf" srcId="{92F4F14E-9144-4450-9480-CC547CA87611}" destId="{2E071E21-A76B-49A9-9542-41D9A4464663}" srcOrd="0" destOrd="0" presId="urn:microsoft.com/office/officeart/2005/8/layout/hierarchy1"/>
    <dgm:cxn modelId="{EEBECBA2-C028-4A84-9694-4A6090DA4777}" type="presOf" srcId="{1C7316CA-5A57-4D8E-838A-163153824E18}" destId="{968381A1-7641-4727-9003-3836EDE47992}" srcOrd="0" destOrd="0" presId="urn:microsoft.com/office/officeart/2005/8/layout/hierarchy1"/>
    <dgm:cxn modelId="{C0830E2A-967C-462E-9621-0F283F80E927}" srcId="{5118BFE2-CF53-4F13-A482-4F88C79F50C9}" destId="{E7F0B8FB-DD72-48A5-9399-CEBC8200EC99}" srcOrd="0" destOrd="0" parTransId="{F5B7DA33-7C0C-4EF6-8150-770850DC37DB}" sibTransId="{C6F61FB0-E028-44B3-AFFC-E471415C4AC5}"/>
    <dgm:cxn modelId="{011114BE-465E-4641-8B02-30C3DA112279}" type="presOf" srcId="{5118BFE2-CF53-4F13-A482-4F88C79F50C9}" destId="{E2C0B87C-75D3-4B0D-93E4-6CFA9CF5209C}" srcOrd="0" destOrd="0" presId="urn:microsoft.com/office/officeart/2005/8/layout/hierarchy1"/>
    <dgm:cxn modelId="{D6A72A72-5879-4B21-BD2C-4E7F77D709AB}" srcId="{F085F9F1-B663-47AA-889A-FA17F560306C}" destId="{5118BFE2-CF53-4F13-A482-4F88C79F50C9}" srcOrd="3" destOrd="0" parTransId="{92F4F14E-9144-4450-9480-CC547CA87611}" sibTransId="{6E8D1F96-1E7A-4D71-AFE6-D191EEBD17A4}"/>
    <dgm:cxn modelId="{BED5CAC4-D726-4063-AAF2-6FC86709B80B}" type="presOf" srcId="{D1290D9E-ED72-4929-B5A0-7613C3AD1E5C}" destId="{F7AA2BA3-9A67-41F8-A3EC-344A02CD64FD}" srcOrd="0" destOrd="0" presId="urn:microsoft.com/office/officeart/2005/8/layout/hierarchy1"/>
    <dgm:cxn modelId="{08D02D6E-864C-4848-A8CE-7C7911CA9237}" srcId="{7056985B-5190-4838-93B0-AB232BCF4147}" destId="{1C7316CA-5A57-4D8E-838A-163153824E18}" srcOrd="1" destOrd="0" parTransId="{93BA2351-4000-4414-B6FD-01DE6D9AF459}" sibTransId="{3E0DFA3B-2440-4C86-90FC-7D4F45820F06}"/>
    <dgm:cxn modelId="{DF6D692F-ED3A-44EB-95B9-3282DB95F11A}" type="presOf" srcId="{22D7CC26-C2FF-4294-AF7A-47CD89150F50}" destId="{81CF3594-4838-451B-92D7-B9680F1ABF79}" srcOrd="0" destOrd="0" presId="urn:microsoft.com/office/officeart/2005/8/layout/hierarchy1"/>
    <dgm:cxn modelId="{8CC1B577-889D-4494-A4F2-3ED38825C239}" type="presOf" srcId="{958E61E7-A8AB-4C6C-B68A-06582C7F4D5B}" destId="{E76AED5C-2ACC-4895-8A05-5EF61AC0632A}" srcOrd="0" destOrd="0" presId="urn:microsoft.com/office/officeart/2005/8/layout/hierarchy1"/>
    <dgm:cxn modelId="{C93B8C24-73CA-414E-B983-D92EC9530DA3}" srcId="{1C7316CA-5A57-4D8E-838A-163153824E18}" destId="{22D7CC26-C2FF-4294-AF7A-47CD89150F50}" srcOrd="0" destOrd="0" parTransId="{88715C72-A628-4539-A73E-DE91A0738D12}" sibTransId="{585DE43E-9FCF-49E3-8909-A5C700D7A310}"/>
    <dgm:cxn modelId="{60B54180-AEBE-4D79-B098-EA85D5FE801F}" srcId="{BF7E5981-7C67-45EC-BB0A-2B25F31CA009}" destId="{7056985B-5190-4838-93B0-AB232BCF4147}" srcOrd="0" destOrd="0" parTransId="{181819B3-2461-4F50-B1D2-0C8146CE1E47}" sibTransId="{00154C74-8A56-4389-8790-4D4A3F392B77}"/>
    <dgm:cxn modelId="{8BC4D624-E3E3-42BC-BB08-B25A46F640F5}" srcId="{22D7CC26-C2FF-4294-AF7A-47CD89150F50}" destId="{958E61E7-A8AB-4C6C-B68A-06582C7F4D5B}" srcOrd="0" destOrd="0" parTransId="{358C7A8D-91EF-4F68-99FD-1216E7EF31FD}" sibTransId="{C2A213DB-07F4-4BE8-B565-DEA795C26D06}"/>
    <dgm:cxn modelId="{DABB48BB-9B39-41D2-A3B4-E79B654E0417}" type="presOf" srcId="{358C7A8D-91EF-4F68-99FD-1216E7EF31FD}" destId="{6570AC33-A7CB-4ADA-9757-F1B06E074ACF}" srcOrd="0" destOrd="0" presId="urn:microsoft.com/office/officeart/2005/8/layout/hierarchy1"/>
    <dgm:cxn modelId="{821147EE-97D4-4304-A6F1-E6DBFF5B94DB}" srcId="{71A9F058-7C38-4E8F-8F9C-A3141A3E58FD}" destId="{C2C579A9-4A7B-499E-BBF0-6E83F6D9156E}" srcOrd="0" destOrd="0" parTransId="{D1290D9E-ED72-4929-B5A0-7613C3AD1E5C}" sibTransId="{5C8D2B77-3CC8-4F8B-BAC3-E1E5A3EB4279}"/>
    <dgm:cxn modelId="{3FE6185E-488F-4A2D-BA92-C43C566389EE}" srcId="{F085F9F1-B663-47AA-889A-FA17F560306C}" destId="{3E417BA5-81B1-4539-8E41-228AB72232F8}" srcOrd="0" destOrd="0" parTransId="{C902C156-58ED-4DCC-A48D-4DD0C98E1F56}" sibTransId="{ADDD0013-F24E-46FE-BD86-CDB47A71E31A}"/>
    <dgm:cxn modelId="{ACC848DC-8EF1-4682-B32A-B446C3E17083}" type="presParOf" srcId="{C7EEF6C8-9D83-429D-A91D-10C9376EE5D3}" destId="{2A5365A5-E73A-4B6D-81EE-154422A0F42D}" srcOrd="0" destOrd="0" presId="urn:microsoft.com/office/officeart/2005/8/layout/hierarchy1"/>
    <dgm:cxn modelId="{0ECF180E-DD72-4504-AC5D-B57CBAFBE83C}" type="presParOf" srcId="{2A5365A5-E73A-4B6D-81EE-154422A0F42D}" destId="{FA1E30FC-AC95-409D-B27C-47BBAA9A6EE4}" srcOrd="0" destOrd="0" presId="urn:microsoft.com/office/officeart/2005/8/layout/hierarchy1"/>
    <dgm:cxn modelId="{C9137C8B-CD4F-450A-9259-E2A0026D7FEE}" type="presParOf" srcId="{FA1E30FC-AC95-409D-B27C-47BBAA9A6EE4}" destId="{2D451249-F3F9-4382-BA83-D87417AD34C3}" srcOrd="0" destOrd="0" presId="urn:microsoft.com/office/officeart/2005/8/layout/hierarchy1"/>
    <dgm:cxn modelId="{BEF2FFE1-3C73-4E4E-BAD8-348B98C8A5E1}" type="presParOf" srcId="{FA1E30FC-AC95-409D-B27C-47BBAA9A6EE4}" destId="{735779AC-C9E5-406B-93B5-FFD60B80AA28}" srcOrd="1" destOrd="0" presId="urn:microsoft.com/office/officeart/2005/8/layout/hierarchy1"/>
    <dgm:cxn modelId="{5E6D22B6-1C2A-4D03-8797-3A336C1374EF}" type="presParOf" srcId="{2A5365A5-E73A-4B6D-81EE-154422A0F42D}" destId="{87436DEC-23C6-4737-91C0-355234E9B44E}" srcOrd="1" destOrd="0" presId="urn:microsoft.com/office/officeart/2005/8/layout/hierarchy1"/>
    <dgm:cxn modelId="{FB6AE784-70C1-4DAC-A2CC-CA8074B07FBB}" type="presParOf" srcId="{87436DEC-23C6-4737-91C0-355234E9B44E}" destId="{3D202FAF-A59D-4F8F-B510-78F681ECD396}" srcOrd="0" destOrd="0" presId="urn:microsoft.com/office/officeart/2005/8/layout/hierarchy1"/>
    <dgm:cxn modelId="{F792C533-73AB-4559-843E-DFE7167F55FF}" type="presParOf" srcId="{87436DEC-23C6-4737-91C0-355234E9B44E}" destId="{7D14E229-89D3-4E84-A474-6D8F55D76C81}" srcOrd="1" destOrd="0" presId="urn:microsoft.com/office/officeart/2005/8/layout/hierarchy1"/>
    <dgm:cxn modelId="{F2B3FE0E-35E8-41C9-A567-933C55769862}" type="presParOf" srcId="{7D14E229-89D3-4E84-A474-6D8F55D76C81}" destId="{74BE3E29-8D48-4D0F-ADD7-317A6644EBE4}" srcOrd="0" destOrd="0" presId="urn:microsoft.com/office/officeart/2005/8/layout/hierarchy1"/>
    <dgm:cxn modelId="{0AAFDD26-383B-4A4F-9B70-25960690E455}" type="presParOf" srcId="{74BE3E29-8D48-4D0F-ADD7-317A6644EBE4}" destId="{D6830458-3057-45D5-92C9-3798AD9991B3}" srcOrd="0" destOrd="0" presId="urn:microsoft.com/office/officeart/2005/8/layout/hierarchy1"/>
    <dgm:cxn modelId="{73FCA61C-6A7B-41C2-AB68-38BF7C0126E8}" type="presParOf" srcId="{74BE3E29-8D48-4D0F-ADD7-317A6644EBE4}" destId="{0CAD65AE-384C-4E42-80ED-ED89E3B71898}" srcOrd="1" destOrd="0" presId="urn:microsoft.com/office/officeart/2005/8/layout/hierarchy1"/>
    <dgm:cxn modelId="{9E8EEAFB-B270-42D8-8D6C-3E8CB3341D67}" type="presParOf" srcId="{7D14E229-89D3-4E84-A474-6D8F55D76C81}" destId="{CAC677F7-33F6-469B-BEFF-5D8B1EABEFAB}" srcOrd="1" destOrd="0" presId="urn:microsoft.com/office/officeart/2005/8/layout/hierarchy1"/>
    <dgm:cxn modelId="{DD020904-5176-4DAC-8142-0FBF1F1BF63E}" type="presParOf" srcId="{CAC677F7-33F6-469B-BEFF-5D8B1EABEFAB}" destId="{3F20C338-12CB-4191-A299-CB1D71A01154}" srcOrd="0" destOrd="0" presId="urn:microsoft.com/office/officeart/2005/8/layout/hierarchy1"/>
    <dgm:cxn modelId="{A7AB33C1-E638-4665-AE9B-D8C55319C404}" type="presParOf" srcId="{CAC677F7-33F6-469B-BEFF-5D8B1EABEFAB}" destId="{A9D892AF-9EA7-4043-A622-56D9E7B6740A}" srcOrd="1" destOrd="0" presId="urn:microsoft.com/office/officeart/2005/8/layout/hierarchy1"/>
    <dgm:cxn modelId="{76DB84A6-D6BB-42F9-BEB7-449C894EF5E3}" type="presParOf" srcId="{A9D892AF-9EA7-4043-A622-56D9E7B6740A}" destId="{E08432DB-6E38-4E92-A60F-571886E4A74D}" srcOrd="0" destOrd="0" presId="urn:microsoft.com/office/officeart/2005/8/layout/hierarchy1"/>
    <dgm:cxn modelId="{763A404C-A973-4A0C-8E1C-EE34167B565F}" type="presParOf" srcId="{E08432DB-6E38-4E92-A60F-571886E4A74D}" destId="{C0828DD4-0832-4DFC-8BA1-53A14BDA31AC}" srcOrd="0" destOrd="0" presId="urn:microsoft.com/office/officeart/2005/8/layout/hierarchy1"/>
    <dgm:cxn modelId="{B474D7B8-A6C6-450E-B6CD-DD972BDE8D29}" type="presParOf" srcId="{E08432DB-6E38-4E92-A60F-571886E4A74D}" destId="{FE38934F-93AD-4C2A-BE30-E99A51BA0CBB}" srcOrd="1" destOrd="0" presId="urn:microsoft.com/office/officeart/2005/8/layout/hierarchy1"/>
    <dgm:cxn modelId="{9D475704-003E-42EC-ADFE-66855A42CE54}" type="presParOf" srcId="{A9D892AF-9EA7-4043-A622-56D9E7B6740A}" destId="{6A0AD4B7-A575-40EC-B22C-AE365842813A}" srcOrd="1" destOrd="0" presId="urn:microsoft.com/office/officeart/2005/8/layout/hierarchy1"/>
    <dgm:cxn modelId="{9CE9AB74-DECD-423C-8104-CA95F8AA4857}" type="presParOf" srcId="{6A0AD4B7-A575-40EC-B22C-AE365842813A}" destId="{BBF19E52-E215-4AE9-B895-49A552A3BF67}" srcOrd="0" destOrd="0" presId="urn:microsoft.com/office/officeart/2005/8/layout/hierarchy1"/>
    <dgm:cxn modelId="{CA29D238-A28F-48A1-A60F-C65F5F26C1FF}" type="presParOf" srcId="{6A0AD4B7-A575-40EC-B22C-AE365842813A}" destId="{7515C1D5-E351-4A90-84F5-0E01105A353F}" srcOrd="1" destOrd="0" presId="urn:microsoft.com/office/officeart/2005/8/layout/hierarchy1"/>
    <dgm:cxn modelId="{543AEE0F-B045-4B06-80DA-B92C70FA7BD1}" type="presParOf" srcId="{7515C1D5-E351-4A90-84F5-0E01105A353F}" destId="{9CF29FCB-520A-45BE-BF03-AF79B77D5172}" srcOrd="0" destOrd="0" presId="urn:microsoft.com/office/officeart/2005/8/layout/hierarchy1"/>
    <dgm:cxn modelId="{2B6F86BD-CB24-48F4-AC16-A6B6AB41B25E}" type="presParOf" srcId="{9CF29FCB-520A-45BE-BF03-AF79B77D5172}" destId="{EB9BA919-1C50-48A5-B7B1-62E3545B8A6A}" srcOrd="0" destOrd="0" presId="urn:microsoft.com/office/officeart/2005/8/layout/hierarchy1"/>
    <dgm:cxn modelId="{835EAF42-ED17-46AD-A3D0-6F9301C40D75}" type="presParOf" srcId="{9CF29FCB-520A-45BE-BF03-AF79B77D5172}" destId="{1F1188F1-4710-4C28-911F-52F08C981E27}" srcOrd="1" destOrd="0" presId="urn:microsoft.com/office/officeart/2005/8/layout/hierarchy1"/>
    <dgm:cxn modelId="{1B753074-F5D0-423F-BAEA-2ACEB05F1665}" type="presParOf" srcId="{7515C1D5-E351-4A90-84F5-0E01105A353F}" destId="{6A379D15-4D12-40FB-BAED-4E7235072F1C}" srcOrd="1" destOrd="0" presId="urn:microsoft.com/office/officeart/2005/8/layout/hierarchy1"/>
    <dgm:cxn modelId="{1FD84285-AB8A-4842-A802-B8582C64F882}" type="presParOf" srcId="{CAC677F7-33F6-469B-BEFF-5D8B1EABEFAB}" destId="{A96F75DB-14F1-4BD4-807D-3B6D65085220}" srcOrd="2" destOrd="0" presId="urn:microsoft.com/office/officeart/2005/8/layout/hierarchy1"/>
    <dgm:cxn modelId="{3B0BA9B8-B266-4D66-8D04-F329675A89AE}" type="presParOf" srcId="{CAC677F7-33F6-469B-BEFF-5D8B1EABEFAB}" destId="{1EBB5349-FE12-4685-B829-E268D678FCCF}" srcOrd="3" destOrd="0" presId="urn:microsoft.com/office/officeart/2005/8/layout/hierarchy1"/>
    <dgm:cxn modelId="{BF353D3B-0BFE-46C8-BCA5-C4D4FCE1D891}" type="presParOf" srcId="{1EBB5349-FE12-4685-B829-E268D678FCCF}" destId="{E4FD8B04-200D-492D-9A34-E902D516D1A4}" srcOrd="0" destOrd="0" presId="urn:microsoft.com/office/officeart/2005/8/layout/hierarchy1"/>
    <dgm:cxn modelId="{99B517F2-5C66-481E-8A03-442820098E1C}" type="presParOf" srcId="{E4FD8B04-200D-492D-9A34-E902D516D1A4}" destId="{45AB8E13-BEE7-4DE0-A30F-07BB29F319E8}" srcOrd="0" destOrd="0" presId="urn:microsoft.com/office/officeart/2005/8/layout/hierarchy1"/>
    <dgm:cxn modelId="{E4E40C02-D62D-4B2C-B58D-0231FEE9287C}" type="presParOf" srcId="{E4FD8B04-200D-492D-9A34-E902D516D1A4}" destId="{36121189-1F5B-4830-BC30-E58DE44F065B}" srcOrd="1" destOrd="0" presId="urn:microsoft.com/office/officeart/2005/8/layout/hierarchy1"/>
    <dgm:cxn modelId="{0A321607-4822-4666-80AD-687B31C12667}" type="presParOf" srcId="{1EBB5349-FE12-4685-B829-E268D678FCCF}" destId="{0AFB3D58-9532-4E95-AB10-EEA74282D779}" srcOrd="1" destOrd="0" presId="urn:microsoft.com/office/officeart/2005/8/layout/hierarchy1"/>
    <dgm:cxn modelId="{B219C6BA-AEED-4F99-A526-69FFF26297B8}" type="presParOf" srcId="{0AFB3D58-9532-4E95-AB10-EEA74282D779}" destId="{809D0CC5-3022-4078-8EB4-C18CC0F9C4A0}" srcOrd="0" destOrd="0" presId="urn:microsoft.com/office/officeart/2005/8/layout/hierarchy1"/>
    <dgm:cxn modelId="{7694DE14-D5B0-4048-B2FB-F62978AAE30B}" type="presParOf" srcId="{0AFB3D58-9532-4E95-AB10-EEA74282D779}" destId="{DEA4159F-5C19-46D1-AC4C-E3AB18FA97F8}" srcOrd="1" destOrd="0" presId="urn:microsoft.com/office/officeart/2005/8/layout/hierarchy1"/>
    <dgm:cxn modelId="{53028E25-E22A-4958-921A-62BC7B4216A0}" type="presParOf" srcId="{DEA4159F-5C19-46D1-AC4C-E3AB18FA97F8}" destId="{311B2D6F-1282-43AD-967B-C79E27589EDB}" srcOrd="0" destOrd="0" presId="urn:microsoft.com/office/officeart/2005/8/layout/hierarchy1"/>
    <dgm:cxn modelId="{B54ECFFE-CE36-4CDF-89BB-0CEE4ECEC749}" type="presParOf" srcId="{311B2D6F-1282-43AD-967B-C79E27589EDB}" destId="{E065F11B-476D-4E0D-8479-91DF9AEFE2AA}" srcOrd="0" destOrd="0" presId="urn:microsoft.com/office/officeart/2005/8/layout/hierarchy1"/>
    <dgm:cxn modelId="{CBA1BE41-B81F-443D-91F8-406E7FE6B90B}" type="presParOf" srcId="{311B2D6F-1282-43AD-967B-C79E27589EDB}" destId="{DD3A59CC-85B2-4AE0-8166-859E02BC9137}" srcOrd="1" destOrd="0" presId="urn:microsoft.com/office/officeart/2005/8/layout/hierarchy1"/>
    <dgm:cxn modelId="{42969CCE-3C60-4FE2-ABCD-023F1A94ACC7}" type="presParOf" srcId="{DEA4159F-5C19-46D1-AC4C-E3AB18FA97F8}" destId="{10788AE3-E068-4D47-9828-E2462E6270EB}" srcOrd="1" destOrd="0" presId="urn:microsoft.com/office/officeart/2005/8/layout/hierarchy1"/>
    <dgm:cxn modelId="{B071F6D9-1F75-4EFD-A744-0F1A039657B3}" type="presParOf" srcId="{CAC677F7-33F6-469B-BEFF-5D8B1EABEFAB}" destId="{10CC6547-B70A-4BD6-B469-7E19D408DAA5}" srcOrd="4" destOrd="0" presId="urn:microsoft.com/office/officeart/2005/8/layout/hierarchy1"/>
    <dgm:cxn modelId="{C66DAC8A-DA16-44F0-BB92-B51F7A942A89}" type="presParOf" srcId="{CAC677F7-33F6-469B-BEFF-5D8B1EABEFAB}" destId="{C65A70D0-2201-4188-B8FB-597E16E2A12A}" srcOrd="5" destOrd="0" presId="urn:microsoft.com/office/officeart/2005/8/layout/hierarchy1"/>
    <dgm:cxn modelId="{335B70F8-9BF7-45AE-B24B-497594F80182}" type="presParOf" srcId="{C65A70D0-2201-4188-B8FB-597E16E2A12A}" destId="{C182475B-8FA8-4FE1-8FC9-71FB2617262F}" srcOrd="0" destOrd="0" presId="urn:microsoft.com/office/officeart/2005/8/layout/hierarchy1"/>
    <dgm:cxn modelId="{D6F2CE30-1A25-4ED2-B16D-11E3EACE6394}" type="presParOf" srcId="{C182475B-8FA8-4FE1-8FC9-71FB2617262F}" destId="{88DCABE4-1DE6-49FF-8F69-0C962E678CB8}" srcOrd="0" destOrd="0" presId="urn:microsoft.com/office/officeart/2005/8/layout/hierarchy1"/>
    <dgm:cxn modelId="{1EEC4078-F963-47BB-86F6-3738EF5FE74F}" type="presParOf" srcId="{C182475B-8FA8-4FE1-8FC9-71FB2617262F}" destId="{BEDF53CE-D9F2-45DB-88FF-F52C254DBCDC}" srcOrd="1" destOrd="0" presId="urn:microsoft.com/office/officeart/2005/8/layout/hierarchy1"/>
    <dgm:cxn modelId="{EFADE34A-AA36-4667-9323-9FA9D3CF3C0B}" type="presParOf" srcId="{C65A70D0-2201-4188-B8FB-597E16E2A12A}" destId="{ECAAA5A1-B0BA-482A-AAD4-D60F89261538}" srcOrd="1" destOrd="0" presId="urn:microsoft.com/office/officeart/2005/8/layout/hierarchy1"/>
    <dgm:cxn modelId="{FF94FB1D-FC35-4F5D-9183-3AF126CEF86E}" type="presParOf" srcId="{ECAAA5A1-B0BA-482A-AAD4-D60F89261538}" destId="{F7AA2BA3-9A67-41F8-A3EC-344A02CD64FD}" srcOrd="0" destOrd="0" presId="urn:microsoft.com/office/officeart/2005/8/layout/hierarchy1"/>
    <dgm:cxn modelId="{9D7106A0-87C1-4AB6-B9DC-ABFFF498AC37}" type="presParOf" srcId="{ECAAA5A1-B0BA-482A-AAD4-D60F89261538}" destId="{4BF152AC-8BB5-4B93-A273-E5380AEA611D}" srcOrd="1" destOrd="0" presId="urn:microsoft.com/office/officeart/2005/8/layout/hierarchy1"/>
    <dgm:cxn modelId="{C292A95E-F48F-46C4-B4BD-A6B64B8F44B0}" type="presParOf" srcId="{4BF152AC-8BB5-4B93-A273-E5380AEA611D}" destId="{B8B724FB-1472-417E-973A-463D77272E9C}" srcOrd="0" destOrd="0" presId="urn:microsoft.com/office/officeart/2005/8/layout/hierarchy1"/>
    <dgm:cxn modelId="{84347796-A402-44EE-AA19-3BDC8CD22E26}" type="presParOf" srcId="{B8B724FB-1472-417E-973A-463D77272E9C}" destId="{5EE0D77A-32FF-4E85-8C01-B2AB812014C9}" srcOrd="0" destOrd="0" presId="urn:microsoft.com/office/officeart/2005/8/layout/hierarchy1"/>
    <dgm:cxn modelId="{E6292953-F0E7-4D94-96C5-600312C16917}" type="presParOf" srcId="{B8B724FB-1472-417E-973A-463D77272E9C}" destId="{3C1B6D38-5FBE-4FB7-BE0A-DD562258C1EC}" srcOrd="1" destOrd="0" presId="urn:microsoft.com/office/officeart/2005/8/layout/hierarchy1"/>
    <dgm:cxn modelId="{8B2A639C-8C6B-4A3B-AF1D-A01A612ADD30}" type="presParOf" srcId="{4BF152AC-8BB5-4B93-A273-E5380AEA611D}" destId="{775F74AF-6F81-4E88-858F-73DA1956F2FC}" srcOrd="1" destOrd="0" presId="urn:microsoft.com/office/officeart/2005/8/layout/hierarchy1"/>
    <dgm:cxn modelId="{CD86970A-F202-45A9-B401-6C91E0241A9E}" type="presParOf" srcId="{CAC677F7-33F6-469B-BEFF-5D8B1EABEFAB}" destId="{2E071E21-A76B-49A9-9542-41D9A4464663}" srcOrd="6" destOrd="0" presId="urn:microsoft.com/office/officeart/2005/8/layout/hierarchy1"/>
    <dgm:cxn modelId="{DAD9CCAA-3F44-45A9-8BA4-5669A86E1446}" type="presParOf" srcId="{CAC677F7-33F6-469B-BEFF-5D8B1EABEFAB}" destId="{708606B0-136B-48EE-9F6F-D37C3AC204A5}" srcOrd="7" destOrd="0" presId="urn:microsoft.com/office/officeart/2005/8/layout/hierarchy1"/>
    <dgm:cxn modelId="{21EEFFB4-0ADC-4000-AD1D-D4303868D6DB}" type="presParOf" srcId="{708606B0-136B-48EE-9F6F-D37C3AC204A5}" destId="{7ABE0C2B-7BCB-420D-9EB3-9547F232AB4C}" srcOrd="0" destOrd="0" presId="urn:microsoft.com/office/officeart/2005/8/layout/hierarchy1"/>
    <dgm:cxn modelId="{F11438FF-7EAF-461C-9B7F-07194230A6A1}" type="presParOf" srcId="{7ABE0C2B-7BCB-420D-9EB3-9547F232AB4C}" destId="{643C72E2-7C42-4A2E-B315-991AAE21F4EB}" srcOrd="0" destOrd="0" presId="urn:microsoft.com/office/officeart/2005/8/layout/hierarchy1"/>
    <dgm:cxn modelId="{D840EC10-C159-4364-BDE8-F333BAC6A7C8}" type="presParOf" srcId="{7ABE0C2B-7BCB-420D-9EB3-9547F232AB4C}" destId="{E2C0B87C-75D3-4B0D-93E4-6CFA9CF5209C}" srcOrd="1" destOrd="0" presId="urn:microsoft.com/office/officeart/2005/8/layout/hierarchy1"/>
    <dgm:cxn modelId="{D7973B8F-82AB-4E7D-A780-5620C1322204}" type="presParOf" srcId="{708606B0-136B-48EE-9F6F-D37C3AC204A5}" destId="{A38D346C-D96C-451E-A378-B6339A3664EB}" srcOrd="1" destOrd="0" presId="urn:microsoft.com/office/officeart/2005/8/layout/hierarchy1"/>
    <dgm:cxn modelId="{6DDF42FD-C92D-4FA8-8C1E-8DB24B5EA7D9}" type="presParOf" srcId="{A38D346C-D96C-451E-A378-B6339A3664EB}" destId="{69619762-888C-4528-BF9D-956C87F87384}" srcOrd="0" destOrd="0" presId="urn:microsoft.com/office/officeart/2005/8/layout/hierarchy1"/>
    <dgm:cxn modelId="{5694DA52-27C2-436A-94EA-803FE4572767}" type="presParOf" srcId="{A38D346C-D96C-451E-A378-B6339A3664EB}" destId="{B9782637-6981-448D-B987-E69ABCDDF5B1}" srcOrd="1" destOrd="0" presId="urn:microsoft.com/office/officeart/2005/8/layout/hierarchy1"/>
    <dgm:cxn modelId="{DE5EAE89-7A24-400A-BD04-D62C1F332BAB}" type="presParOf" srcId="{B9782637-6981-448D-B987-E69ABCDDF5B1}" destId="{F974D39A-971B-4813-BF2D-4B66F545F156}" srcOrd="0" destOrd="0" presId="urn:microsoft.com/office/officeart/2005/8/layout/hierarchy1"/>
    <dgm:cxn modelId="{EA307960-155F-4B9C-9CCB-0EA65FDD1C21}" type="presParOf" srcId="{F974D39A-971B-4813-BF2D-4B66F545F156}" destId="{88B3C1AF-88DB-4B80-8325-B7BEC6DDA7FC}" srcOrd="0" destOrd="0" presId="urn:microsoft.com/office/officeart/2005/8/layout/hierarchy1"/>
    <dgm:cxn modelId="{8D195144-49A7-4B3D-B349-EC27465FB8C2}" type="presParOf" srcId="{F974D39A-971B-4813-BF2D-4B66F545F156}" destId="{E3DC2C3E-CA84-47EA-94F8-18CBF1F85F09}" srcOrd="1" destOrd="0" presId="urn:microsoft.com/office/officeart/2005/8/layout/hierarchy1"/>
    <dgm:cxn modelId="{9453D4CB-35C8-4D07-A7BF-24FEFB6D042D}" type="presParOf" srcId="{B9782637-6981-448D-B987-E69ABCDDF5B1}" destId="{C840D22C-8CAF-4FD0-81D5-7D2F4EE5CE99}" srcOrd="1" destOrd="0" presId="urn:microsoft.com/office/officeart/2005/8/layout/hierarchy1"/>
    <dgm:cxn modelId="{6DE2B86F-3C3B-4F6F-8E32-0BC2106AB30C}" type="presParOf" srcId="{87436DEC-23C6-4737-91C0-355234E9B44E}" destId="{261B20DD-467F-4B01-8142-06195E0A604D}" srcOrd="2" destOrd="0" presId="urn:microsoft.com/office/officeart/2005/8/layout/hierarchy1"/>
    <dgm:cxn modelId="{D13E891A-EC3E-4DD8-8546-02782E1C28F6}" type="presParOf" srcId="{87436DEC-23C6-4737-91C0-355234E9B44E}" destId="{5A75EB04-3D11-4731-9B29-F0F6A4C3C2DD}" srcOrd="3" destOrd="0" presId="urn:microsoft.com/office/officeart/2005/8/layout/hierarchy1"/>
    <dgm:cxn modelId="{285CC17C-4C6B-4FBE-86D6-0C3942F1F269}" type="presParOf" srcId="{5A75EB04-3D11-4731-9B29-F0F6A4C3C2DD}" destId="{1D799FEC-F323-45BE-BCE5-AB3B10273328}" srcOrd="0" destOrd="0" presId="urn:microsoft.com/office/officeart/2005/8/layout/hierarchy1"/>
    <dgm:cxn modelId="{71699AE7-0982-4580-BC5A-77FFCC2301C6}" type="presParOf" srcId="{1D799FEC-F323-45BE-BCE5-AB3B10273328}" destId="{415B223C-0794-4477-A31A-C8643474E0A9}" srcOrd="0" destOrd="0" presId="urn:microsoft.com/office/officeart/2005/8/layout/hierarchy1"/>
    <dgm:cxn modelId="{666F9593-B884-4DE1-869F-9EBF33A3D03A}" type="presParOf" srcId="{1D799FEC-F323-45BE-BCE5-AB3B10273328}" destId="{968381A1-7641-4727-9003-3836EDE47992}" srcOrd="1" destOrd="0" presId="urn:microsoft.com/office/officeart/2005/8/layout/hierarchy1"/>
    <dgm:cxn modelId="{5F17E408-31BD-443C-AB9F-CCAA1F0EEBAC}" type="presParOf" srcId="{5A75EB04-3D11-4731-9B29-F0F6A4C3C2DD}" destId="{3E860367-E645-42B7-8EB1-3AF735E99C4C}" srcOrd="1" destOrd="0" presId="urn:microsoft.com/office/officeart/2005/8/layout/hierarchy1"/>
    <dgm:cxn modelId="{DF91E65D-59F8-47BB-BCDE-5CDB0966F46C}" type="presParOf" srcId="{3E860367-E645-42B7-8EB1-3AF735E99C4C}" destId="{1D539A32-11BB-4ACD-8AC6-921C05C11DCD}" srcOrd="0" destOrd="0" presId="urn:microsoft.com/office/officeart/2005/8/layout/hierarchy1"/>
    <dgm:cxn modelId="{D5F11A35-E514-463C-99E3-06EE84939A27}" type="presParOf" srcId="{3E860367-E645-42B7-8EB1-3AF735E99C4C}" destId="{1EE37241-287A-4F33-A848-5F239CF3AC21}" srcOrd="1" destOrd="0" presId="urn:microsoft.com/office/officeart/2005/8/layout/hierarchy1"/>
    <dgm:cxn modelId="{0559B36B-0774-4D65-A10E-053573E8D264}" type="presParOf" srcId="{1EE37241-287A-4F33-A848-5F239CF3AC21}" destId="{60F90CBC-237D-4DF9-9FE1-84AAE48B8754}" srcOrd="0" destOrd="0" presId="urn:microsoft.com/office/officeart/2005/8/layout/hierarchy1"/>
    <dgm:cxn modelId="{47D00D33-F133-4C02-BD42-702437C4B700}" type="presParOf" srcId="{60F90CBC-237D-4DF9-9FE1-84AAE48B8754}" destId="{6D0D0819-604A-4678-BD57-11F9953892FD}" srcOrd="0" destOrd="0" presId="urn:microsoft.com/office/officeart/2005/8/layout/hierarchy1"/>
    <dgm:cxn modelId="{CCB3BB15-1229-4E3F-A034-A54BD2C4DC93}" type="presParOf" srcId="{60F90CBC-237D-4DF9-9FE1-84AAE48B8754}" destId="{81CF3594-4838-451B-92D7-B9680F1ABF79}" srcOrd="1" destOrd="0" presId="urn:microsoft.com/office/officeart/2005/8/layout/hierarchy1"/>
    <dgm:cxn modelId="{F7100906-B7A4-445F-98BA-F915A21C55D7}" type="presParOf" srcId="{1EE37241-287A-4F33-A848-5F239CF3AC21}" destId="{4FEE3611-5559-42A7-B96C-7668DD83DD00}" srcOrd="1" destOrd="0" presId="urn:microsoft.com/office/officeart/2005/8/layout/hierarchy1"/>
    <dgm:cxn modelId="{644F597C-D806-4C6B-A8F7-7C608EAF881B}" type="presParOf" srcId="{4FEE3611-5559-42A7-B96C-7668DD83DD00}" destId="{6570AC33-A7CB-4ADA-9757-F1B06E074ACF}" srcOrd="0" destOrd="0" presId="urn:microsoft.com/office/officeart/2005/8/layout/hierarchy1"/>
    <dgm:cxn modelId="{8E01A805-34C9-4078-8850-55D6403F75D6}" type="presParOf" srcId="{4FEE3611-5559-42A7-B96C-7668DD83DD00}" destId="{5E1C2DC2-1E4F-44DF-88D7-94B420912511}" srcOrd="1" destOrd="0" presId="urn:microsoft.com/office/officeart/2005/8/layout/hierarchy1"/>
    <dgm:cxn modelId="{B93612A1-1FCB-409A-8688-943A5567B495}" type="presParOf" srcId="{5E1C2DC2-1E4F-44DF-88D7-94B420912511}" destId="{965320F8-81C3-4EC8-A02C-70FEBE4E4508}" srcOrd="0" destOrd="0" presId="urn:microsoft.com/office/officeart/2005/8/layout/hierarchy1"/>
    <dgm:cxn modelId="{ABF11F76-3FC0-4343-926D-EF483640FB88}" type="presParOf" srcId="{965320F8-81C3-4EC8-A02C-70FEBE4E4508}" destId="{015A145A-F397-4AE1-835A-7D8B0FAF1D99}" srcOrd="0" destOrd="0" presId="urn:microsoft.com/office/officeart/2005/8/layout/hierarchy1"/>
    <dgm:cxn modelId="{2885FD92-297A-4CDA-9F02-987280333DFC}" type="presParOf" srcId="{965320F8-81C3-4EC8-A02C-70FEBE4E4508}" destId="{E76AED5C-2ACC-4895-8A05-5EF61AC0632A}" srcOrd="1" destOrd="0" presId="urn:microsoft.com/office/officeart/2005/8/layout/hierarchy1"/>
    <dgm:cxn modelId="{BE6DF4BB-D56E-4AE0-85D5-3172E0FC7324}" type="presParOf" srcId="{5E1C2DC2-1E4F-44DF-88D7-94B420912511}" destId="{E66F4C01-1C01-4E7E-8768-F1EC81822793}" srcOrd="1" destOrd="0" presId="urn:microsoft.com/office/officeart/2005/8/layout/hierarchy1"/>
  </dgm:cxnLst>
  <dgm:bg>
    <a:effectLst>
      <a:glow rad="127000">
        <a:schemeClr val="accent4">
          <a:lumMod val="60000"/>
          <a:lumOff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BC9AA9-07AA-4168-B1B7-C65F6092365A}" type="doc">
      <dgm:prSet loTypeId="urn:microsoft.com/office/officeart/2005/8/layout/chevron1" loCatId="process" qsTypeId="urn:microsoft.com/office/officeart/2005/8/quickstyle/simple1" qsCatId="simple" csTypeId="urn:microsoft.com/office/officeart/2005/8/colors/colorful5" csCatId="colorful" phldr="1"/>
      <dgm:spPr/>
    </dgm:pt>
    <dgm:pt modelId="{E7A9805F-D90E-4C90-B72A-FA513EF09FE5}">
      <dgm:prSet phldrT="[Text]" custT="1"/>
      <dgm:spPr/>
      <dgm:t>
        <a:bodyPr/>
        <a:lstStyle/>
        <a:p>
          <a:r>
            <a:rPr lang="en-US" sz="4000" b="1" i="1" dirty="0">
              <a:solidFill>
                <a:srgbClr val="FFFF00"/>
              </a:solidFill>
            </a:rPr>
            <a:t>U/A</a:t>
          </a:r>
        </a:p>
      </dgm:t>
    </dgm:pt>
    <dgm:pt modelId="{8BD8024B-30E8-4AF2-9EED-F4036D098D46}" type="parTrans" cxnId="{FD17BA48-C361-4A30-85DF-C1ECF73924AE}">
      <dgm:prSet/>
      <dgm:spPr/>
      <dgm:t>
        <a:bodyPr/>
        <a:lstStyle/>
        <a:p>
          <a:endParaRPr lang="en-US"/>
        </a:p>
      </dgm:t>
    </dgm:pt>
    <dgm:pt modelId="{7C826B27-A740-43CC-86DC-9D41709B8533}" type="sibTrans" cxnId="{FD17BA48-C361-4A30-85DF-C1ECF73924AE}">
      <dgm:prSet/>
      <dgm:spPr/>
      <dgm:t>
        <a:bodyPr/>
        <a:lstStyle/>
        <a:p>
          <a:endParaRPr lang="en-US"/>
        </a:p>
      </dgm:t>
    </dgm:pt>
    <dgm:pt modelId="{5F626A57-9634-4826-A86A-80B127703496}">
      <dgm:prSet phldrT="[Text]" custT="1"/>
      <dgm:spPr/>
      <dgm:t>
        <a:bodyPr/>
        <a:lstStyle/>
        <a:p>
          <a:r>
            <a:rPr lang="en-US" sz="4400" b="1" i="1" dirty="0">
              <a:solidFill>
                <a:srgbClr val="BE12AA"/>
              </a:solidFill>
            </a:rPr>
            <a:t>U/C</a:t>
          </a:r>
        </a:p>
      </dgm:t>
    </dgm:pt>
    <dgm:pt modelId="{304F5277-42F8-40EE-B7FE-3C9BAD36F70C}" type="parTrans" cxnId="{D5D0124A-A9BE-4C18-A58E-99B8ABF30608}">
      <dgm:prSet/>
      <dgm:spPr/>
      <dgm:t>
        <a:bodyPr/>
        <a:lstStyle/>
        <a:p>
          <a:endParaRPr lang="en-US"/>
        </a:p>
      </dgm:t>
    </dgm:pt>
    <dgm:pt modelId="{BE51BD19-8E47-4E6B-BFA4-76C8591B1C39}" type="sibTrans" cxnId="{D5D0124A-A9BE-4C18-A58E-99B8ABF30608}">
      <dgm:prSet/>
      <dgm:spPr/>
      <dgm:t>
        <a:bodyPr/>
        <a:lstStyle/>
        <a:p>
          <a:endParaRPr lang="en-US"/>
        </a:p>
      </dgm:t>
    </dgm:pt>
    <dgm:pt modelId="{D0542C9D-5423-4920-8501-2B597472DAED}">
      <dgm:prSet phldrT="[Text]" custT="1"/>
      <dgm:spPr/>
      <dgm:t>
        <a:bodyPr/>
        <a:lstStyle/>
        <a:p>
          <a:r>
            <a:rPr lang="en-US" sz="4400" b="1" i="1" dirty="0">
              <a:solidFill>
                <a:srgbClr val="0070C0"/>
              </a:solidFill>
            </a:rPr>
            <a:t>FBS</a:t>
          </a:r>
        </a:p>
      </dgm:t>
    </dgm:pt>
    <dgm:pt modelId="{51CF8718-8EB9-42D2-B2DB-1FE48B675FE3}" type="parTrans" cxnId="{C3CDAF17-5695-4412-B3F4-F78F9E618DC9}">
      <dgm:prSet/>
      <dgm:spPr/>
      <dgm:t>
        <a:bodyPr/>
        <a:lstStyle/>
        <a:p>
          <a:endParaRPr lang="en-US"/>
        </a:p>
      </dgm:t>
    </dgm:pt>
    <dgm:pt modelId="{A29EBEAA-63E9-4D83-8405-EC038127177F}" type="sibTrans" cxnId="{C3CDAF17-5695-4412-B3F4-F78F9E618DC9}">
      <dgm:prSet/>
      <dgm:spPr/>
      <dgm:t>
        <a:bodyPr/>
        <a:lstStyle/>
        <a:p>
          <a:endParaRPr lang="en-US"/>
        </a:p>
      </dgm:t>
    </dgm:pt>
    <dgm:pt modelId="{53D2EEE9-1213-4456-ADAB-951FBCDF11C6}" type="pres">
      <dgm:prSet presAssocID="{11BC9AA9-07AA-4168-B1B7-C65F6092365A}" presName="Name0" presStyleCnt="0">
        <dgm:presLayoutVars>
          <dgm:dir/>
          <dgm:animLvl val="lvl"/>
          <dgm:resizeHandles val="exact"/>
        </dgm:presLayoutVars>
      </dgm:prSet>
      <dgm:spPr/>
    </dgm:pt>
    <dgm:pt modelId="{8D95B4CE-852C-414A-80F0-CA72AE312D38}" type="pres">
      <dgm:prSet presAssocID="{E7A9805F-D90E-4C90-B72A-FA513EF09FE5}" presName="parTxOnly" presStyleLbl="node1" presStyleIdx="0" presStyleCnt="3" custLinFactY="-19215" custLinFactNeighborX="98353" custLinFactNeighborY="-100000">
        <dgm:presLayoutVars>
          <dgm:chMax val="0"/>
          <dgm:chPref val="0"/>
          <dgm:bulletEnabled val="1"/>
        </dgm:presLayoutVars>
      </dgm:prSet>
      <dgm:spPr/>
      <dgm:t>
        <a:bodyPr/>
        <a:lstStyle/>
        <a:p>
          <a:endParaRPr lang="en-US"/>
        </a:p>
      </dgm:t>
    </dgm:pt>
    <dgm:pt modelId="{1E9FE394-1177-4EF4-8A13-CF2B8E06D2B6}" type="pres">
      <dgm:prSet presAssocID="{7C826B27-A740-43CC-86DC-9D41709B8533}" presName="parTxOnlySpace" presStyleCnt="0"/>
      <dgm:spPr/>
    </dgm:pt>
    <dgm:pt modelId="{7FBD6D84-BBFD-421F-B86A-5C9DCB61199E}" type="pres">
      <dgm:prSet presAssocID="{5F626A57-9634-4826-A86A-80B127703496}" presName="parTxOnly" presStyleLbl="node1" presStyleIdx="1" presStyleCnt="3" custLinFactY="-19215" custLinFactNeighborX="24795" custLinFactNeighborY="-100000">
        <dgm:presLayoutVars>
          <dgm:chMax val="0"/>
          <dgm:chPref val="0"/>
          <dgm:bulletEnabled val="1"/>
        </dgm:presLayoutVars>
      </dgm:prSet>
      <dgm:spPr/>
      <dgm:t>
        <a:bodyPr/>
        <a:lstStyle/>
        <a:p>
          <a:endParaRPr lang="en-US"/>
        </a:p>
      </dgm:t>
    </dgm:pt>
    <dgm:pt modelId="{F19A6DCD-F64C-44EF-8173-B4220C0CCC3B}" type="pres">
      <dgm:prSet presAssocID="{BE51BD19-8E47-4E6B-BFA4-76C8591B1C39}" presName="parTxOnlySpace" presStyleCnt="0"/>
      <dgm:spPr/>
    </dgm:pt>
    <dgm:pt modelId="{BC05063C-0536-4693-A705-90E85DBEC133}" type="pres">
      <dgm:prSet presAssocID="{D0542C9D-5423-4920-8501-2B597472DAED}" presName="parTxOnly" presStyleLbl="node1" presStyleIdx="2" presStyleCnt="3" custLinFactY="-19215" custLinFactNeighborX="-48761" custLinFactNeighborY="-100000">
        <dgm:presLayoutVars>
          <dgm:chMax val="0"/>
          <dgm:chPref val="0"/>
          <dgm:bulletEnabled val="1"/>
        </dgm:presLayoutVars>
      </dgm:prSet>
      <dgm:spPr/>
      <dgm:t>
        <a:bodyPr/>
        <a:lstStyle/>
        <a:p>
          <a:endParaRPr lang="en-US"/>
        </a:p>
      </dgm:t>
    </dgm:pt>
  </dgm:ptLst>
  <dgm:cxnLst>
    <dgm:cxn modelId="{07DDBD9D-D9B2-4F26-A951-DBC2070B9B81}" type="presOf" srcId="{11BC9AA9-07AA-4168-B1B7-C65F6092365A}" destId="{53D2EEE9-1213-4456-ADAB-951FBCDF11C6}" srcOrd="0" destOrd="0" presId="urn:microsoft.com/office/officeart/2005/8/layout/chevron1"/>
    <dgm:cxn modelId="{7D4F56A8-4F47-4E17-A536-E8513CEF89D7}" type="presOf" srcId="{5F626A57-9634-4826-A86A-80B127703496}" destId="{7FBD6D84-BBFD-421F-B86A-5C9DCB61199E}" srcOrd="0" destOrd="0" presId="urn:microsoft.com/office/officeart/2005/8/layout/chevron1"/>
    <dgm:cxn modelId="{998101E7-C244-48A6-A23E-C2B9090F0E84}" type="presOf" srcId="{E7A9805F-D90E-4C90-B72A-FA513EF09FE5}" destId="{8D95B4CE-852C-414A-80F0-CA72AE312D38}" srcOrd="0" destOrd="0" presId="urn:microsoft.com/office/officeart/2005/8/layout/chevron1"/>
    <dgm:cxn modelId="{919E39B2-9834-4158-B580-425EA9B3C2B4}" type="presOf" srcId="{D0542C9D-5423-4920-8501-2B597472DAED}" destId="{BC05063C-0536-4693-A705-90E85DBEC133}" srcOrd="0" destOrd="0" presId="urn:microsoft.com/office/officeart/2005/8/layout/chevron1"/>
    <dgm:cxn modelId="{D5D0124A-A9BE-4C18-A58E-99B8ABF30608}" srcId="{11BC9AA9-07AA-4168-B1B7-C65F6092365A}" destId="{5F626A57-9634-4826-A86A-80B127703496}" srcOrd="1" destOrd="0" parTransId="{304F5277-42F8-40EE-B7FE-3C9BAD36F70C}" sibTransId="{BE51BD19-8E47-4E6B-BFA4-76C8591B1C39}"/>
    <dgm:cxn modelId="{FD17BA48-C361-4A30-85DF-C1ECF73924AE}" srcId="{11BC9AA9-07AA-4168-B1B7-C65F6092365A}" destId="{E7A9805F-D90E-4C90-B72A-FA513EF09FE5}" srcOrd="0" destOrd="0" parTransId="{8BD8024B-30E8-4AF2-9EED-F4036D098D46}" sibTransId="{7C826B27-A740-43CC-86DC-9D41709B8533}"/>
    <dgm:cxn modelId="{C3CDAF17-5695-4412-B3F4-F78F9E618DC9}" srcId="{11BC9AA9-07AA-4168-B1B7-C65F6092365A}" destId="{D0542C9D-5423-4920-8501-2B597472DAED}" srcOrd="2" destOrd="0" parTransId="{51CF8718-8EB9-42D2-B2DB-1FE48B675FE3}" sibTransId="{A29EBEAA-63E9-4D83-8405-EC038127177F}"/>
    <dgm:cxn modelId="{29317916-446E-43BD-9B82-4AC6A01F0FB4}" type="presParOf" srcId="{53D2EEE9-1213-4456-ADAB-951FBCDF11C6}" destId="{8D95B4CE-852C-414A-80F0-CA72AE312D38}" srcOrd="0" destOrd="0" presId="urn:microsoft.com/office/officeart/2005/8/layout/chevron1"/>
    <dgm:cxn modelId="{B9FA432B-78E0-4508-B000-6625AD5767F9}" type="presParOf" srcId="{53D2EEE9-1213-4456-ADAB-951FBCDF11C6}" destId="{1E9FE394-1177-4EF4-8A13-CF2B8E06D2B6}" srcOrd="1" destOrd="0" presId="urn:microsoft.com/office/officeart/2005/8/layout/chevron1"/>
    <dgm:cxn modelId="{29429C75-7908-4F34-8F90-4D8E44C9F24A}" type="presParOf" srcId="{53D2EEE9-1213-4456-ADAB-951FBCDF11C6}" destId="{7FBD6D84-BBFD-421F-B86A-5C9DCB61199E}" srcOrd="2" destOrd="0" presId="urn:microsoft.com/office/officeart/2005/8/layout/chevron1"/>
    <dgm:cxn modelId="{8AB4DE26-4A5D-4FC3-A8DC-E1753CE63552}" type="presParOf" srcId="{53D2EEE9-1213-4456-ADAB-951FBCDF11C6}" destId="{F19A6DCD-F64C-44EF-8173-B4220C0CCC3B}" srcOrd="3" destOrd="0" presId="urn:microsoft.com/office/officeart/2005/8/layout/chevron1"/>
    <dgm:cxn modelId="{30D33746-5E11-4519-92B7-C73D06FDA100}" type="presParOf" srcId="{53D2EEE9-1213-4456-ADAB-951FBCDF11C6}" destId="{BC05063C-0536-4693-A705-90E85DBEC13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7BFE7-7FF2-42BD-A933-3A651CEEDBE1}">
      <dsp:nvSpPr>
        <dsp:cNvPr id="0" name=""/>
        <dsp:cNvSpPr/>
      </dsp:nvSpPr>
      <dsp:spPr>
        <a:xfrm>
          <a:off x="6908911" y="2109094"/>
          <a:ext cx="223277" cy="467571"/>
        </a:xfrm>
        <a:custGeom>
          <a:avLst/>
          <a:gdLst/>
          <a:ahLst/>
          <a:cxnLst/>
          <a:rect l="0" t="0" r="0" b="0"/>
          <a:pathLst>
            <a:path>
              <a:moveTo>
                <a:pt x="0" y="0"/>
              </a:moveTo>
              <a:lnTo>
                <a:pt x="0" y="410699"/>
              </a:lnTo>
              <a:lnTo>
                <a:pt x="223277" y="410699"/>
              </a:lnTo>
              <a:lnTo>
                <a:pt x="223277" y="467571"/>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963F18-C651-4B26-9D84-095E32CC3250}">
      <dsp:nvSpPr>
        <dsp:cNvPr id="0" name=""/>
        <dsp:cNvSpPr/>
      </dsp:nvSpPr>
      <dsp:spPr>
        <a:xfrm>
          <a:off x="4701677" y="2109094"/>
          <a:ext cx="2207234" cy="445967"/>
        </a:xfrm>
        <a:custGeom>
          <a:avLst/>
          <a:gdLst/>
          <a:ahLst/>
          <a:cxnLst/>
          <a:rect l="0" t="0" r="0" b="0"/>
          <a:pathLst>
            <a:path>
              <a:moveTo>
                <a:pt x="2207234" y="0"/>
              </a:moveTo>
              <a:lnTo>
                <a:pt x="2207234" y="389095"/>
              </a:lnTo>
              <a:lnTo>
                <a:pt x="0" y="389095"/>
              </a:lnTo>
              <a:lnTo>
                <a:pt x="0" y="44596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92ADD5-6FCE-4249-A5B3-E3660643A0AB}">
      <dsp:nvSpPr>
        <dsp:cNvPr id="0" name=""/>
        <dsp:cNvSpPr/>
      </dsp:nvSpPr>
      <dsp:spPr>
        <a:xfrm>
          <a:off x="4073294" y="496320"/>
          <a:ext cx="2835616" cy="734277"/>
        </a:xfrm>
        <a:custGeom>
          <a:avLst/>
          <a:gdLst/>
          <a:ahLst/>
          <a:cxnLst/>
          <a:rect l="0" t="0" r="0" b="0"/>
          <a:pathLst>
            <a:path>
              <a:moveTo>
                <a:pt x="0" y="0"/>
              </a:moveTo>
              <a:lnTo>
                <a:pt x="0" y="677405"/>
              </a:lnTo>
              <a:lnTo>
                <a:pt x="2835616" y="677405"/>
              </a:lnTo>
              <a:lnTo>
                <a:pt x="2835616" y="73427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9DE5E2-7835-406F-856B-55EB2839D0FE}">
      <dsp:nvSpPr>
        <dsp:cNvPr id="0" name=""/>
        <dsp:cNvSpPr/>
      </dsp:nvSpPr>
      <dsp:spPr>
        <a:xfrm>
          <a:off x="4073294" y="496320"/>
          <a:ext cx="330098" cy="1191477"/>
        </a:xfrm>
        <a:custGeom>
          <a:avLst/>
          <a:gdLst/>
          <a:ahLst/>
          <a:cxnLst/>
          <a:rect l="0" t="0" r="0" b="0"/>
          <a:pathLst>
            <a:path>
              <a:moveTo>
                <a:pt x="0" y="0"/>
              </a:moveTo>
              <a:lnTo>
                <a:pt x="0" y="1134605"/>
              </a:lnTo>
              <a:lnTo>
                <a:pt x="330098" y="1134605"/>
              </a:lnTo>
              <a:lnTo>
                <a:pt x="330098" y="119147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3A5C1B-CFEC-4254-B3FD-3AA68BBDA862}">
      <dsp:nvSpPr>
        <dsp:cNvPr id="0" name=""/>
        <dsp:cNvSpPr/>
      </dsp:nvSpPr>
      <dsp:spPr>
        <a:xfrm>
          <a:off x="6663691" y="4904471"/>
          <a:ext cx="361283" cy="243793"/>
        </a:xfrm>
        <a:custGeom>
          <a:avLst/>
          <a:gdLst/>
          <a:ahLst/>
          <a:cxnLst/>
          <a:rect l="0" t="0" r="0" b="0"/>
          <a:pathLst>
            <a:path>
              <a:moveTo>
                <a:pt x="0" y="0"/>
              </a:moveTo>
              <a:lnTo>
                <a:pt x="0" y="186922"/>
              </a:lnTo>
              <a:lnTo>
                <a:pt x="361283" y="186922"/>
              </a:lnTo>
              <a:lnTo>
                <a:pt x="361283" y="24379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285651-5FB0-45D5-B1FE-9355F4E05F60}">
      <dsp:nvSpPr>
        <dsp:cNvPr id="0" name=""/>
        <dsp:cNvSpPr/>
      </dsp:nvSpPr>
      <dsp:spPr>
        <a:xfrm>
          <a:off x="6042019" y="3602453"/>
          <a:ext cx="621671" cy="523745"/>
        </a:xfrm>
        <a:custGeom>
          <a:avLst/>
          <a:gdLst/>
          <a:ahLst/>
          <a:cxnLst/>
          <a:rect l="0" t="0" r="0" b="0"/>
          <a:pathLst>
            <a:path>
              <a:moveTo>
                <a:pt x="0" y="0"/>
              </a:moveTo>
              <a:lnTo>
                <a:pt x="0" y="466874"/>
              </a:lnTo>
              <a:lnTo>
                <a:pt x="621671" y="466874"/>
              </a:lnTo>
              <a:lnTo>
                <a:pt x="621671" y="52374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94BAB4-091A-4138-9EE9-E7D0A918C39A}">
      <dsp:nvSpPr>
        <dsp:cNvPr id="0" name=""/>
        <dsp:cNvSpPr/>
      </dsp:nvSpPr>
      <dsp:spPr>
        <a:xfrm>
          <a:off x="3907290" y="4948705"/>
          <a:ext cx="286675" cy="701492"/>
        </a:xfrm>
        <a:custGeom>
          <a:avLst/>
          <a:gdLst/>
          <a:ahLst/>
          <a:cxnLst/>
          <a:rect l="0" t="0" r="0" b="0"/>
          <a:pathLst>
            <a:path>
              <a:moveTo>
                <a:pt x="0" y="0"/>
              </a:moveTo>
              <a:lnTo>
                <a:pt x="0" y="644621"/>
              </a:lnTo>
              <a:lnTo>
                <a:pt x="286675" y="644621"/>
              </a:lnTo>
              <a:lnTo>
                <a:pt x="286675" y="70149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718DB-A676-402B-A060-4BC43F4C96A3}">
      <dsp:nvSpPr>
        <dsp:cNvPr id="0" name=""/>
        <dsp:cNvSpPr/>
      </dsp:nvSpPr>
      <dsp:spPr>
        <a:xfrm>
          <a:off x="3907290" y="3547079"/>
          <a:ext cx="2134728" cy="91440"/>
        </a:xfrm>
        <a:custGeom>
          <a:avLst/>
          <a:gdLst/>
          <a:ahLst/>
          <a:cxnLst/>
          <a:rect l="0" t="0" r="0" b="0"/>
          <a:pathLst>
            <a:path>
              <a:moveTo>
                <a:pt x="2134728" y="55374"/>
              </a:moveTo>
              <a:lnTo>
                <a:pt x="0"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64301F-4DF3-4433-BA99-78A1F3EF233B}">
      <dsp:nvSpPr>
        <dsp:cNvPr id="0" name=""/>
        <dsp:cNvSpPr/>
      </dsp:nvSpPr>
      <dsp:spPr>
        <a:xfrm>
          <a:off x="1773699" y="2840685"/>
          <a:ext cx="4268320" cy="371938"/>
        </a:xfrm>
        <a:custGeom>
          <a:avLst/>
          <a:gdLst/>
          <a:ahLst/>
          <a:cxnLst/>
          <a:rect l="0" t="0" r="0" b="0"/>
          <a:pathLst>
            <a:path>
              <a:moveTo>
                <a:pt x="0" y="0"/>
              </a:moveTo>
              <a:lnTo>
                <a:pt x="0" y="315066"/>
              </a:lnTo>
              <a:lnTo>
                <a:pt x="4268320" y="315066"/>
              </a:lnTo>
              <a:lnTo>
                <a:pt x="4268320" y="37193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8973FC-AD14-4D3D-B238-9E08784D4EE5}">
      <dsp:nvSpPr>
        <dsp:cNvPr id="0" name=""/>
        <dsp:cNvSpPr/>
      </dsp:nvSpPr>
      <dsp:spPr>
        <a:xfrm>
          <a:off x="1275516" y="4853189"/>
          <a:ext cx="99403" cy="644608"/>
        </a:xfrm>
        <a:custGeom>
          <a:avLst/>
          <a:gdLst/>
          <a:ahLst/>
          <a:cxnLst/>
          <a:rect l="0" t="0" r="0" b="0"/>
          <a:pathLst>
            <a:path>
              <a:moveTo>
                <a:pt x="0" y="0"/>
              </a:moveTo>
              <a:lnTo>
                <a:pt x="0" y="587737"/>
              </a:lnTo>
              <a:lnTo>
                <a:pt x="99403" y="587737"/>
              </a:lnTo>
              <a:lnTo>
                <a:pt x="99403" y="64460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2FE081-745E-497A-A5D5-D01D5DFEBB4F}">
      <dsp:nvSpPr>
        <dsp:cNvPr id="0" name=""/>
        <dsp:cNvSpPr/>
      </dsp:nvSpPr>
      <dsp:spPr>
        <a:xfrm>
          <a:off x="1275516" y="3601627"/>
          <a:ext cx="209188" cy="600772"/>
        </a:xfrm>
        <a:custGeom>
          <a:avLst/>
          <a:gdLst/>
          <a:ahLst/>
          <a:cxnLst/>
          <a:rect l="0" t="0" r="0" b="0"/>
          <a:pathLst>
            <a:path>
              <a:moveTo>
                <a:pt x="209188" y="0"/>
              </a:moveTo>
              <a:lnTo>
                <a:pt x="209188" y="543900"/>
              </a:lnTo>
              <a:lnTo>
                <a:pt x="0" y="543900"/>
              </a:lnTo>
              <a:lnTo>
                <a:pt x="0" y="60077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21DC27-A03C-40A3-8703-7516EEEC5CE7}">
      <dsp:nvSpPr>
        <dsp:cNvPr id="0" name=""/>
        <dsp:cNvSpPr/>
      </dsp:nvSpPr>
      <dsp:spPr>
        <a:xfrm>
          <a:off x="1484704" y="2840685"/>
          <a:ext cx="288995" cy="371112"/>
        </a:xfrm>
        <a:custGeom>
          <a:avLst/>
          <a:gdLst/>
          <a:ahLst/>
          <a:cxnLst/>
          <a:rect l="0" t="0" r="0" b="0"/>
          <a:pathLst>
            <a:path>
              <a:moveTo>
                <a:pt x="288995" y="0"/>
              </a:moveTo>
              <a:lnTo>
                <a:pt x="288995" y="314240"/>
              </a:lnTo>
              <a:lnTo>
                <a:pt x="0" y="314240"/>
              </a:lnTo>
              <a:lnTo>
                <a:pt x="0" y="3711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1D500-0C81-4F50-984C-B7D89C919F8F}">
      <dsp:nvSpPr>
        <dsp:cNvPr id="0" name=""/>
        <dsp:cNvSpPr/>
      </dsp:nvSpPr>
      <dsp:spPr>
        <a:xfrm>
          <a:off x="1700409" y="1999310"/>
          <a:ext cx="91440" cy="184036"/>
        </a:xfrm>
        <a:custGeom>
          <a:avLst/>
          <a:gdLst/>
          <a:ahLst/>
          <a:cxnLst/>
          <a:rect l="0" t="0" r="0" b="0"/>
          <a:pathLst>
            <a:path>
              <a:moveTo>
                <a:pt x="45720" y="0"/>
              </a:moveTo>
              <a:lnTo>
                <a:pt x="45720" y="127165"/>
              </a:lnTo>
              <a:lnTo>
                <a:pt x="73290" y="127165"/>
              </a:lnTo>
              <a:lnTo>
                <a:pt x="73290" y="1840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168BF8-A095-4A7B-80B5-058848F7FA36}">
      <dsp:nvSpPr>
        <dsp:cNvPr id="0" name=""/>
        <dsp:cNvSpPr/>
      </dsp:nvSpPr>
      <dsp:spPr>
        <a:xfrm>
          <a:off x="1746129" y="496320"/>
          <a:ext cx="2327165" cy="795051"/>
        </a:xfrm>
        <a:custGeom>
          <a:avLst/>
          <a:gdLst/>
          <a:ahLst/>
          <a:cxnLst/>
          <a:rect l="0" t="0" r="0" b="0"/>
          <a:pathLst>
            <a:path>
              <a:moveTo>
                <a:pt x="2327165" y="0"/>
              </a:moveTo>
              <a:lnTo>
                <a:pt x="2327165" y="738180"/>
              </a:lnTo>
              <a:lnTo>
                <a:pt x="0" y="738180"/>
              </a:lnTo>
              <a:lnTo>
                <a:pt x="0" y="7950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C7E62-4138-44B3-8F3D-7642D1FEEABA}">
      <dsp:nvSpPr>
        <dsp:cNvPr id="0" name=""/>
        <dsp:cNvSpPr/>
      </dsp:nvSpPr>
      <dsp:spPr>
        <a:xfrm>
          <a:off x="1531989" y="87599"/>
          <a:ext cx="5082610" cy="4087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9DE021-6524-4F45-8664-7F9D2B146946}">
      <dsp:nvSpPr>
        <dsp:cNvPr id="0" name=""/>
        <dsp:cNvSpPr/>
      </dsp:nvSpPr>
      <dsp:spPr>
        <a:xfrm>
          <a:off x="1600200" y="152401"/>
          <a:ext cx="5082610" cy="408720"/>
        </a:xfrm>
        <a:prstGeom prst="roundRect">
          <a:avLst>
            <a:gd name="adj" fmla="val 10000"/>
          </a:avLst>
        </a:prstGeom>
        <a:solidFill>
          <a:schemeClr val="bg2">
            <a:lumMod val="75000"/>
            <a:alpha val="9000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t>UI clinical tests</a:t>
          </a:r>
          <a:endParaRPr lang="en-US" sz="2800" b="1" kern="1200" dirty="0">
            <a:solidFill>
              <a:schemeClr val="tx2">
                <a:lumMod val="75000"/>
              </a:schemeClr>
            </a:solidFill>
            <a:latin typeface="+mj-lt"/>
            <a:ea typeface="+mj-ea"/>
            <a:cs typeface="+mj-cs"/>
          </a:endParaRPr>
        </a:p>
      </dsp:txBody>
      <dsp:txXfrm>
        <a:off x="1612171" y="164372"/>
        <a:ext cx="5058668" cy="384778"/>
      </dsp:txXfrm>
    </dsp:sp>
    <dsp:sp modelId="{E98F274E-22C2-4824-B608-3DE097B0FEE7}">
      <dsp:nvSpPr>
        <dsp:cNvPr id="0" name=""/>
        <dsp:cNvSpPr/>
      </dsp:nvSpPr>
      <dsp:spPr>
        <a:xfrm>
          <a:off x="910104" y="1291372"/>
          <a:ext cx="1672049" cy="70793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79AA5-6F58-4C94-8A16-48F51EE1D38D}">
      <dsp:nvSpPr>
        <dsp:cNvPr id="0" name=""/>
        <dsp:cNvSpPr/>
      </dsp:nvSpPr>
      <dsp:spPr>
        <a:xfrm>
          <a:off x="978315" y="1356173"/>
          <a:ext cx="1672049" cy="707938"/>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Cough Stress Test</a:t>
          </a:r>
          <a:r>
            <a:rPr lang="en-US" sz="1400" kern="1200" dirty="0" smtClean="0"/>
            <a:t/>
          </a:r>
          <a:br>
            <a:rPr lang="en-US" sz="1400" kern="1200" dirty="0" smtClean="0"/>
          </a:br>
          <a:endParaRPr lang="en-US" sz="1400" b="1" kern="1200" dirty="0">
            <a:cs typeface="B Nazanin" pitchFamily="2" charset="-78"/>
          </a:endParaRPr>
        </a:p>
      </dsp:txBody>
      <dsp:txXfrm>
        <a:off x="999050" y="1376908"/>
        <a:ext cx="1630579" cy="666468"/>
      </dsp:txXfrm>
    </dsp:sp>
    <dsp:sp modelId="{C4230EF8-6F23-4492-81D0-21E5A36F9390}">
      <dsp:nvSpPr>
        <dsp:cNvPr id="0" name=""/>
        <dsp:cNvSpPr/>
      </dsp:nvSpPr>
      <dsp:spPr>
        <a:xfrm>
          <a:off x="284703" y="2183347"/>
          <a:ext cx="2977991" cy="65733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F028F-EAEB-41A3-BD77-931072F666D8}">
      <dsp:nvSpPr>
        <dsp:cNvPr id="0" name=""/>
        <dsp:cNvSpPr/>
      </dsp:nvSpPr>
      <dsp:spPr>
        <a:xfrm>
          <a:off x="352915" y="2248148"/>
          <a:ext cx="2977991" cy="657338"/>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To be done with a full bladder</a:t>
          </a:r>
        </a:p>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 (maximum capacity 200-300 cc)</a:t>
          </a:r>
          <a:endParaRPr lang="fa-IR" sz="1600" b="1" kern="1200" dirty="0" smtClean="0">
            <a:solidFill>
              <a:schemeClr val="tx1">
                <a:lumMod val="65000"/>
                <a:lumOff val="35000"/>
              </a:schemeClr>
            </a:solidFill>
            <a:latin typeface="+mn-lt"/>
            <a:ea typeface="+mn-ea"/>
            <a:cs typeface="+mn-cs"/>
          </a:endParaRPr>
        </a:p>
      </dsp:txBody>
      <dsp:txXfrm>
        <a:off x="372168" y="2267401"/>
        <a:ext cx="2939485" cy="618832"/>
      </dsp:txXfrm>
    </dsp:sp>
    <dsp:sp modelId="{E24A573B-1F47-465B-AC65-BDE3321693F0}">
      <dsp:nvSpPr>
        <dsp:cNvPr id="0" name=""/>
        <dsp:cNvSpPr/>
      </dsp:nvSpPr>
      <dsp:spPr>
        <a:xfrm>
          <a:off x="312787" y="3211797"/>
          <a:ext cx="2343833" cy="38982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0B6E6-7858-483C-94BC-73271702EEF6}">
      <dsp:nvSpPr>
        <dsp:cNvPr id="0" name=""/>
        <dsp:cNvSpPr/>
      </dsp:nvSpPr>
      <dsp:spPr>
        <a:xfrm>
          <a:off x="380999" y="3276598"/>
          <a:ext cx="2343833" cy="38982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Cough Test  </a:t>
          </a:r>
          <a:r>
            <a:rPr lang="fa-IR" sz="1600" b="1" kern="1200" dirty="0" smtClean="0">
              <a:solidFill>
                <a:schemeClr val="tx1">
                  <a:lumMod val="65000"/>
                  <a:lumOff val="35000"/>
                </a:schemeClr>
              </a:solidFill>
              <a:latin typeface="+mn-lt"/>
              <a:ea typeface="+mn-ea"/>
              <a:cs typeface="+mn-cs"/>
            </a:rPr>
            <a:t> </a:t>
          </a:r>
          <a:r>
            <a:rPr lang="en-US" sz="1600" b="1" kern="1200" dirty="0" smtClean="0">
              <a:solidFill>
                <a:schemeClr val="tx1">
                  <a:lumMod val="65000"/>
                  <a:lumOff val="35000"/>
                </a:schemeClr>
              </a:solidFill>
              <a:latin typeface="+mn-lt"/>
              <a:ea typeface="+mn-ea"/>
              <a:cs typeface="+mn-cs"/>
            </a:rPr>
            <a:t>Negative</a:t>
          </a:r>
          <a:r>
            <a:rPr lang="fa-IR" sz="1600" b="1" kern="1200" dirty="0" smtClean="0">
              <a:solidFill>
                <a:schemeClr val="tx1">
                  <a:lumMod val="65000"/>
                  <a:lumOff val="35000"/>
                </a:schemeClr>
              </a:solidFill>
              <a:latin typeface="+mn-lt"/>
              <a:ea typeface="+mn-ea"/>
              <a:cs typeface="+mn-cs"/>
            </a:rPr>
            <a:t> </a:t>
          </a:r>
          <a:endParaRPr lang="en-US" sz="1600" b="1" kern="1200" dirty="0">
            <a:solidFill>
              <a:schemeClr val="tx1">
                <a:lumMod val="65000"/>
                <a:lumOff val="35000"/>
              </a:schemeClr>
            </a:solidFill>
            <a:latin typeface="+mn-lt"/>
            <a:ea typeface="+mn-ea"/>
            <a:cs typeface="+mn-cs"/>
          </a:endParaRPr>
        </a:p>
      </dsp:txBody>
      <dsp:txXfrm>
        <a:off x="392417" y="3288016"/>
        <a:ext cx="2320997" cy="366993"/>
      </dsp:txXfrm>
    </dsp:sp>
    <dsp:sp modelId="{2371B19B-8FB6-45F7-81B8-DDB409062BDC}">
      <dsp:nvSpPr>
        <dsp:cNvPr id="0" name=""/>
        <dsp:cNvSpPr/>
      </dsp:nvSpPr>
      <dsp:spPr>
        <a:xfrm>
          <a:off x="7986" y="4202399"/>
          <a:ext cx="2535058" cy="65078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05FCA-5A6F-4A66-B0E4-2954EE68D455}">
      <dsp:nvSpPr>
        <dsp:cNvPr id="0" name=""/>
        <dsp:cNvSpPr/>
      </dsp:nvSpPr>
      <dsp:spPr>
        <a:xfrm>
          <a:off x="76198" y="4267200"/>
          <a:ext cx="2535058" cy="65078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Despite the positive history of the patient and the absence of urinary leakage</a:t>
          </a:r>
          <a:endParaRPr lang="en-US" sz="1600" b="1" kern="1200" dirty="0">
            <a:solidFill>
              <a:schemeClr val="tx1">
                <a:lumMod val="65000"/>
                <a:lumOff val="35000"/>
              </a:schemeClr>
            </a:solidFill>
            <a:latin typeface="+mn-lt"/>
            <a:ea typeface="+mn-ea"/>
            <a:cs typeface="+mn-cs"/>
          </a:endParaRPr>
        </a:p>
      </dsp:txBody>
      <dsp:txXfrm>
        <a:off x="95259" y="4286261"/>
        <a:ext cx="2496936" cy="612667"/>
      </dsp:txXfrm>
    </dsp:sp>
    <dsp:sp modelId="{406F5131-0508-45A4-B4C8-B83BE0AF6D68}">
      <dsp:nvSpPr>
        <dsp:cNvPr id="0" name=""/>
        <dsp:cNvSpPr/>
      </dsp:nvSpPr>
      <dsp:spPr>
        <a:xfrm>
          <a:off x="160385" y="5497797"/>
          <a:ext cx="2429068" cy="82296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8E302B-0762-4303-9822-2F0BA1469879}">
      <dsp:nvSpPr>
        <dsp:cNvPr id="0" name=""/>
        <dsp:cNvSpPr/>
      </dsp:nvSpPr>
      <dsp:spPr>
        <a:xfrm>
          <a:off x="228597" y="5562598"/>
          <a:ext cx="2429068" cy="822969"/>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urodynamic evaluation</a:t>
          </a:r>
          <a:endParaRPr lang="en-US" sz="1600" b="1" kern="1200" dirty="0">
            <a:solidFill>
              <a:schemeClr val="tx1">
                <a:lumMod val="65000"/>
                <a:lumOff val="35000"/>
              </a:schemeClr>
            </a:solidFill>
            <a:latin typeface="+mn-lt"/>
            <a:ea typeface="+mn-ea"/>
            <a:cs typeface="+mn-cs"/>
          </a:endParaRPr>
        </a:p>
      </dsp:txBody>
      <dsp:txXfrm>
        <a:off x="584326" y="5683119"/>
        <a:ext cx="1717610" cy="581927"/>
      </dsp:txXfrm>
    </dsp:sp>
    <dsp:sp modelId="{EBC31E64-08A1-49AA-B1AA-1412C5AC0CF3}">
      <dsp:nvSpPr>
        <dsp:cNvPr id="0" name=""/>
        <dsp:cNvSpPr/>
      </dsp:nvSpPr>
      <dsp:spPr>
        <a:xfrm>
          <a:off x="5073587" y="3212624"/>
          <a:ext cx="1936863" cy="38982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EC19F-A511-43AC-95ED-B1BCD415A121}">
      <dsp:nvSpPr>
        <dsp:cNvPr id="0" name=""/>
        <dsp:cNvSpPr/>
      </dsp:nvSpPr>
      <dsp:spPr>
        <a:xfrm>
          <a:off x="5141799" y="3277425"/>
          <a:ext cx="1936863" cy="38982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Cough Test Positive</a:t>
          </a:r>
          <a:endParaRPr lang="en-US" sz="1600" b="1" kern="1200" dirty="0">
            <a:solidFill>
              <a:schemeClr val="tx1">
                <a:lumMod val="65000"/>
                <a:lumOff val="35000"/>
              </a:schemeClr>
            </a:solidFill>
            <a:latin typeface="+mn-lt"/>
            <a:ea typeface="+mn-ea"/>
            <a:cs typeface="+mn-cs"/>
          </a:endParaRPr>
        </a:p>
      </dsp:txBody>
      <dsp:txXfrm>
        <a:off x="5153217" y="3288843"/>
        <a:ext cx="1914027" cy="366993"/>
      </dsp:txXfrm>
    </dsp:sp>
    <dsp:sp modelId="{ADA26253-1FCD-4EAF-BEA2-C400B91C62A7}">
      <dsp:nvSpPr>
        <dsp:cNvPr id="0" name=""/>
        <dsp:cNvSpPr/>
      </dsp:nvSpPr>
      <dsp:spPr>
        <a:xfrm>
          <a:off x="3055989" y="3592799"/>
          <a:ext cx="1702603" cy="135590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2E4319-86F1-4786-BD03-28D2C25B4EBA}">
      <dsp:nvSpPr>
        <dsp:cNvPr id="0" name=""/>
        <dsp:cNvSpPr/>
      </dsp:nvSpPr>
      <dsp:spPr>
        <a:xfrm>
          <a:off x="3124200" y="3657600"/>
          <a:ext cx="1702603" cy="135590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Immediate leakage and inspection by the examiner</a:t>
          </a:r>
          <a:endParaRPr lang="en-US" sz="1600" b="1" kern="1200" dirty="0">
            <a:solidFill>
              <a:schemeClr val="tx1">
                <a:lumMod val="65000"/>
                <a:lumOff val="35000"/>
              </a:schemeClr>
            </a:solidFill>
            <a:latin typeface="+mn-lt"/>
            <a:ea typeface="+mn-ea"/>
            <a:cs typeface="+mn-cs"/>
          </a:endParaRPr>
        </a:p>
      </dsp:txBody>
      <dsp:txXfrm>
        <a:off x="3163913" y="3697313"/>
        <a:ext cx="1623177" cy="1276479"/>
      </dsp:txXfrm>
    </dsp:sp>
    <dsp:sp modelId="{D1383978-4848-4826-B788-1A58966A5817}">
      <dsp:nvSpPr>
        <dsp:cNvPr id="0" name=""/>
        <dsp:cNvSpPr/>
      </dsp:nvSpPr>
      <dsp:spPr>
        <a:xfrm>
          <a:off x="3284585" y="5650197"/>
          <a:ext cx="1818760" cy="72358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B9493-86D6-44E3-AA9C-159BC737B44E}">
      <dsp:nvSpPr>
        <dsp:cNvPr id="0" name=""/>
        <dsp:cNvSpPr/>
      </dsp:nvSpPr>
      <dsp:spPr>
        <a:xfrm>
          <a:off x="3352797" y="5714998"/>
          <a:ext cx="1818760" cy="723589"/>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SUI</a:t>
          </a:r>
          <a:endParaRPr lang="en-US" sz="1600" b="1" kern="1200" dirty="0">
            <a:solidFill>
              <a:schemeClr val="tx1">
                <a:lumMod val="65000"/>
                <a:lumOff val="35000"/>
              </a:schemeClr>
            </a:solidFill>
            <a:latin typeface="+mn-lt"/>
            <a:ea typeface="+mn-ea"/>
            <a:cs typeface="+mn-cs"/>
          </a:endParaRPr>
        </a:p>
      </dsp:txBody>
      <dsp:txXfrm>
        <a:off x="3619148" y="5820965"/>
        <a:ext cx="1286058" cy="511655"/>
      </dsp:txXfrm>
    </dsp:sp>
    <dsp:sp modelId="{6D4F8C87-822F-4703-891B-ED86B7D58F9A}">
      <dsp:nvSpPr>
        <dsp:cNvPr id="0" name=""/>
        <dsp:cNvSpPr/>
      </dsp:nvSpPr>
      <dsp:spPr>
        <a:xfrm>
          <a:off x="5265790" y="4126199"/>
          <a:ext cx="2795802" cy="77827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0D548-3ECF-4002-8A78-8C3B7134F88A}">
      <dsp:nvSpPr>
        <dsp:cNvPr id="0" name=""/>
        <dsp:cNvSpPr/>
      </dsp:nvSpPr>
      <dsp:spPr>
        <a:xfrm>
          <a:off x="5334001" y="4191000"/>
          <a:ext cx="2795802" cy="77827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Delayed urinary leakage</a:t>
          </a:r>
        </a:p>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A large amount of liquid </a:t>
          </a:r>
          <a:endParaRPr lang="fa-IR" sz="1600" b="1" kern="1200" dirty="0" smtClean="0">
            <a:solidFill>
              <a:schemeClr val="tx1">
                <a:lumMod val="65000"/>
                <a:lumOff val="35000"/>
              </a:schemeClr>
            </a:solidFill>
            <a:latin typeface="+mn-lt"/>
            <a:ea typeface="+mn-ea"/>
            <a:cs typeface="+mn-cs"/>
          </a:endParaRPr>
        </a:p>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Impossibility of control</a:t>
          </a:r>
          <a:endParaRPr lang="en-US" sz="1600" b="1" kern="1200" dirty="0">
            <a:solidFill>
              <a:schemeClr val="tx1">
                <a:lumMod val="65000"/>
                <a:lumOff val="35000"/>
              </a:schemeClr>
            </a:solidFill>
            <a:latin typeface="+mn-lt"/>
            <a:ea typeface="+mn-ea"/>
            <a:cs typeface="+mn-cs"/>
          </a:endParaRPr>
        </a:p>
      </dsp:txBody>
      <dsp:txXfrm>
        <a:off x="5356796" y="4213795"/>
        <a:ext cx="2750212" cy="732681"/>
      </dsp:txXfrm>
    </dsp:sp>
    <dsp:sp modelId="{A9CB6FAC-B568-4E64-BDB7-F928A1361C73}">
      <dsp:nvSpPr>
        <dsp:cNvPr id="0" name=""/>
        <dsp:cNvSpPr/>
      </dsp:nvSpPr>
      <dsp:spPr>
        <a:xfrm>
          <a:off x="6330644" y="5148264"/>
          <a:ext cx="1388658" cy="12502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378B5-56AC-4739-8B44-6576170258F6}">
      <dsp:nvSpPr>
        <dsp:cNvPr id="0" name=""/>
        <dsp:cNvSpPr/>
      </dsp:nvSpPr>
      <dsp:spPr>
        <a:xfrm>
          <a:off x="6398856" y="5213065"/>
          <a:ext cx="1388658" cy="1250280"/>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err="1" smtClean="0">
              <a:solidFill>
                <a:schemeClr val="tx1">
                  <a:lumMod val="65000"/>
                  <a:lumOff val="35000"/>
                </a:schemeClr>
              </a:solidFill>
              <a:latin typeface="+mn-lt"/>
              <a:ea typeface="+mn-ea"/>
              <a:cs typeface="+mn-cs"/>
            </a:rPr>
            <a:t>Overactie</a:t>
          </a:r>
          <a:r>
            <a:rPr lang="en-US" sz="1600" b="1" kern="1200" dirty="0" smtClean="0">
              <a:solidFill>
                <a:schemeClr val="tx1">
                  <a:lumMod val="65000"/>
                  <a:lumOff val="35000"/>
                </a:schemeClr>
              </a:solidFill>
              <a:latin typeface="+mn-lt"/>
              <a:ea typeface="+mn-ea"/>
              <a:cs typeface="+mn-cs"/>
            </a:rPr>
            <a:t> </a:t>
          </a:r>
          <a:r>
            <a:rPr lang="en-US" sz="1600" b="1" kern="1200" dirty="0" smtClean="0">
              <a:solidFill>
                <a:schemeClr val="tx1">
                  <a:lumMod val="65000"/>
                  <a:lumOff val="35000"/>
                </a:schemeClr>
              </a:solidFill>
              <a:latin typeface="+mn-lt"/>
              <a:ea typeface="+mn-ea"/>
              <a:cs typeface="+mn-cs"/>
            </a:rPr>
            <a:t>Detrusor</a:t>
          </a:r>
          <a:endParaRPr lang="en-US" sz="1600" b="1" kern="1200" dirty="0">
            <a:solidFill>
              <a:schemeClr val="tx1">
                <a:lumMod val="65000"/>
                <a:lumOff val="35000"/>
              </a:schemeClr>
            </a:solidFill>
            <a:latin typeface="+mn-lt"/>
            <a:ea typeface="+mn-ea"/>
            <a:cs typeface="+mn-cs"/>
          </a:endParaRPr>
        </a:p>
      </dsp:txBody>
      <dsp:txXfrm>
        <a:off x="6602220" y="5396164"/>
        <a:ext cx="981930" cy="884082"/>
      </dsp:txXfrm>
    </dsp:sp>
    <dsp:sp modelId="{8A57CDAE-E0F2-4A54-B555-B39B7953D41E}">
      <dsp:nvSpPr>
        <dsp:cNvPr id="0" name=""/>
        <dsp:cNvSpPr/>
      </dsp:nvSpPr>
      <dsp:spPr>
        <a:xfrm>
          <a:off x="3817988" y="1687797"/>
          <a:ext cx="1170808" cy="3898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664CA8-21FE-4EAF-BD89-B9F67E436769}">
      <dsp:nvSpPr>
        <dsp:cNvPr id="0" name=""/>
        <dsp:cNvSpPr/>
      </dsp:nvSpPr>
      <dsp:spPr>
        <a:xfrm>
          <a:off x="3886200" y="1752598"/>
          <a:ext cx="1170808" cy="38982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PVR</a:t>
          </a:r>
          <a:endParaRPr lang="en-US" sz="1600" b="1" kern="1200" dirty="0">
            <a:solidFill>
              <a:schemeClr val="tx1">
                <a:lumMod val="65000"/>
                <a:lumOff val="35000"/>
              </a:schemeClr>
            </a:solidFill>
            <a:latin typeface="+mn-lt"/>
            <a:ea typeface="+mn-ea"/>
            <a:cs typeface="+mn-cs"/>
          </a:endParaRPr>
        </a:p>
      </dsp:txBody>
      <dsp:txXfrm>
        <a:off x="3897618" y="1764016"/>
        <a:ext cx="1147972" cy="366993"/>
      </dsp:txXfrm>
    </dsp:sp>
    <dsp:sp modelId="{8A706630-AA8D-457B-9197-83AB57217432}">
      <dsp:nvSpPr>
        <dsp:cNvPr id="0" name=""/>
        <dsp:cNvSpPr/>
      </dsp:nvSpPr>
      <dsp:spPr>
        <a:xfrm>
          <a:off x="5875390" y="1230597"/>
          <a:ext cx="2067042" cy="8784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85CD30-B4A4-4B29-AB9A-7E6ED25D8C43}">
      <dsp:nvSpPr>
        <dsp:cNvPr id="0" name=""/>
        <dsp:cNvSpPr/>
      </dsp:nvSpPr>
      <dsp:spPr>
        <a:xfrm>
          <a:off x="5943601" y="1295399"/>
          <a:ext cx="2067042" cy="8784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Assessment of urethral hypermobility</a:t>
          </a:r>
          <a:endParaRPr lang="en-US" sz="1600" b="1" kern="1200" dirty="0">
            <a:solidFill>
              <a:schemeClr val="tx1">
                <a:lumMod val="65000"/>
                <a:lumOff val="35000"/>
              </a:schemeClr>
            </a:solidFill>
            <a:latin typeface="+mn-lt"/>
            <a:ea typeface="+mn-ea"/>
            <a:cs typeface="+mn-cs"/>
          </a:endParaRPr>
        </a:p>
      </dsp:txBody>
      <dsp:txXfrm>
        <a:off x="5969331" y="1321129"/>
        <a:ext cx="2015582" cy="827036"/>
      </dsp:txXfrm>
    </dsp:sp>
    <dsp:sp modelId="{F5B60094-7280-45DF-B780-5761D0CF0A0D}">
      <dsp:nvSpPr>
        <dsp:cNvPr id="0" name=""/>
        <dsp:cNvSpPr/>
      </dsp:nvSpPr>
      <dsp:spPr>
        <a:xfrm>
          <a:off x="4046953" y="2555061"/>
          <a:ext cx="1309446" cy="3898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F2FEBA-94A0-4525-BC54-DDFB93F0C96E}">
      <dsp:nvSpPr>
        <dsp:cNvPr id="0" name=""/>
        <dsp:cNvSpPr/>
      </dsp:nvSpPr>
      <dsp:spPr>
        <a:xfrm>
          <a:off x="4115165" y="2619862"/>
          <a:ext cx="1309446" cy="38982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test</a:t>
          </a:r>
          <a:r>
            <a:rPr lang="fa-IR" sz="1600" b="1" kern="1200" dirty="0" smtClean="0">
              <a:solidFill>
                <a:schemeClr val="tx1">
                  <a:lumMod val="65000"/>
                  <a:lumOff val="35000"/>
                </a:schemeClr>
              </a:solidFill>
              <a:latin typeface="+mn-lt"/>
              <a:ea typeface="+mn-ea"/>
              <a:cs typeface="+mn-cs"/>
            </a:rPr>
            <a:t> </a:t>
          </a:r>
          <a:r>
            <a:rPr lang="en-US" sz="1600" b="1" kern="1200" dirty="0">
              <a:solidFill>
                <a:schemeClr val="tx1">
                  <a:lumMod val="65000"/>
                  <a:lumOff val="35000"/>
                </a:schemeClr>
              </a:solidFill>
              <a:latin typeface="+mn-lt"/>
              <a:ea typeface="+mn-ea"/>
              <a:cs typeface="+mn-cs"/>
            </a:rPr>
            <a:t>Q tip</a:t>
          </a:r>
        </a:p>
      </dsp:txBody>
      <dsp:txXfrm>
        <a:off x="4126583" y="2631280"/>
        <a:ext cx="1286610" cy="366993"/>
      </dsp:txXfrm>
    </dsp:sp>
    <dsp:sp modelId="{B50A00F9-A17F-40A2-B8B1-160B8222D6C6}">
      <dsp:nvSpPr>
        <dsp:cNvPr id="0" name=""/>
        <dsp:cNvSpPr/>
      </dsp:nvSpPr>
      <dsp:spPr>
        <a:xfrm>
          <a:off x="6102989" y="2576665"/>
          <a:ext cx="2058398" cy="3898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13806C-7991-4630-92A6-C59ABEC9A150}">
      <dsp:nvSpPr>
        <dsp:cNvPr id="0" name=""/>
        <dsp:cNvSpPr/>
      </dsp:nvSpPr>
      <dsp:spPr>
        <a:xfrm>
          <a:off x="6171201" y="2641467"/>
          <a:ext cx="2058398" cy="38982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1600" b="1" kern="1200" dirty="0" smtClean="0">
              <a:solidFill>
                <a:schemeClr val="tx1">
                  <a:lumMod val="65000"/>
                  <a:lumOff val="35000"/>
                </a:schemeClr>
              </a:solidFill>
              <a:latin typeface="+mn-lt"/>
              <a:ea typeface="+mn-ea"/>
              <a:cs typeface="+mn-cs"/>
            </a:rPr>
            <a:t>Assessment of Aa point prolapse</a:t>
          </a:r>
          <a:endParaRPr lang="en-US" sz="1600" b="1" kern="1200" dirty="0">
            <a:solidFill>
              <a:schemeClr val="tx1">
                <a:lumMod val="65000"/>
                <a:lumOff val="35000"/>
              </a:schemeClr>
            </a:solidFill>
            <a:latin typeface="+mn-lt"/>
            <a:ea typeface="+mn-ea"/>
            <a:cs typeface="+mn-cs"/>
          </a:endParaRPr>
        </a:p>
      </dsp:txBody>
      <dsp:txXfrm>
        <a:off x="6182619" y="2652885"/>
        <a:ext cx="2035562" cy="3669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67F9E-613C-4071-8EBC-699926A5B72F}">
      <dsp:nvSpPr>
        <dsp:cNvPr id="0" name=""/>
        <dsp:cNvSpPr/>
      </dsp:nvSpPr>
      <dsp:spPr>
        <a:xfrm>
          <a:off x="6472985" y="3523726"/>
          <a:ext cx="91440" cy="631466"/>
        </a:xfrm>
        <a:custGeom>
          <a:avLst/>
          <a:gdLst/>
          <a:ahLst/>
          <a:cxnLst/>
          <a:rect l="0" t="0" r="0" b="0"/>
          <a:pathLst>
            <a:path>
              <a:moveTo>
                <a:pt x="89739" y="0"/>
              </a:moveTo>
              <a:lnTo>
                <a:pt x="89739" y="424988"/>
              </a:lnTo>
              <a:lnTo>
                <a:pt x="45720" y="424988"/>
              </a:lnTo>
              <a:lnTo>
                <a:pt x="45720" y="631466"/>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D5BA4384-B35A-4C27-8BEC-78C11098B981}">
      <dsp:nvSpPr>
        <dsp:cNvPr id="0" name=""/>
        <dsp:cNvSpPr/>
      </dsp:nvSpPr>
      <dsp:spPr>
        <a:xfrm>
          <a:off x="4519612" y="1460182"/>
          <a:ext cx="2043112" cy="648223"/>
        </a:xfrm>
        <a:custGeom>
          <a:avLst/>
          <a:gdLst/>
          <a:ahLst/>
          <a:cxnLst/>
          <a:rect l="0" t="0" r="0" b="0"/>
          <a:pathLst>
            <a:path>
              <a:moveTo>
                <a:pt x="0" y="0"/>
              </a:moveTo>
              <a:lnTo>
                <a:pt x="0" y="441745"/>
              </a:lnTo>
              <a:lnTo>
                <a:pt x="2043112" y="441745"/>
              </a:lnTo>
              <a:lnTo>
                <a:pt x="2043112" y="64822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2DAA0F24-3859-4816-BCA4-3F11FE6C057D}">
      <dsp:nvSpPr>
        <dsp:cNvPr id="0" name=""/>
        <dsp:cNvSpPr/>
      </dsp:nvSpPr>
      <dsp:spPr>
        <a:xfrm>
          <a:off x="2451737" y="3457234"/>
          <a:ext cx="1386837" cy="714715"/>
        </a:xfrm>
        <a:custGeom>
          <a:avLst/>
          <a:gdLst/>
          <a:ahLst/>
          <a:cxnLst/>
          <a:rect l="0" t="0" r="0" b="0"/>
          <a:pathLst>
            <a:path>
              <a:moveTo>
                <a:pt x="0" y="0"/>
              </a:moveTo>
              <a:lnTo>
                <a:pt x="0" y="508237"/>
              </a:lnTo>
              <a:lnTo>
                <a:pt x="1386837" y="508237"/>
              </a:lnTo>
              <a:lnTo>
                <a:pt x="1386837" y="71471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88158C9A-959B-4969-878C-20D5B3F71D92}">
      <dsp:nvSpPr>
        <dsp:cNvPr id="0" name=""/>
        <dsp:cNvSpPr/>
      </dsp:nvSpPr>
      <dsp:spPr>
        <a:xfrm>
          <a:off x="1114425" y="3457234"/>
          <a:ext cx="1337312" cy="714715"/>
        </a:xfrm>
        <a:custGeom>
          <a:avLst/>
          <a:gdLst/>
          <a:ahLst/>
          <a:cxnLst/>
          <a:rect l="0" t="0" r="0" b="0"/>
          <a:pathLst>
            <a:path>
              <a:moveTo>
                <a:pt x="1337312" y="0"/>
              </a:moveTo>
              <a:lnTo>
                <a:pt x="1337312" y="508237"/>
              </a:lnTo>
              <a:lnTo>
                <a:pt x="0" y="508237"/>
              </a:lnTo>
              <a:lnTo>
                <a:pt x="0" y="71471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E52E8798-DA23-4676-861E-B23B0BC02C43}">
      <dsp:nvSpPr>
        <dsp:cNvPr id="0" name=""/>
        <dsp:cNvSpPr/>
      </dsp:nvSpPr>
      <dsp:spPr>
        <a:xfrm>
          <a:off x="2451737" y="1460182"/>
          <a:ext cx="2067875" cy="581732"/>
        </a:xfrm>
        <a:custGeom>
          <a:avLst/>
          <a:gdLst/>
          <a:ahLst/>
          <a:cxnLst/>
          <a:rect l="0" t="0" r="0" b="0"/>
          <a:pathLst>
            <a:path>
              <a:moveTo>
                <a:pt x="2067875" y="0"/>
              </a:moveTo>
              <a:lnTo>
                <a:pt x="2067875" y="375253"/>
              </a:lnTo>
              <a:lnTo>
                <a:pt x="0" y="375253"/>
              </a:lnTo>
              <a:lnTo>
                <a:pt x="0" y="581732"/>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5AF4FA17-2EA0-4532-A929-5ADCE02B790F}">
      <dsp:nvSpPr>
        <dsp:cNvPr id="0" name=""/>
        <dsp:cNvSpPr/>
      </dsp:nvSpPr>
      <dsp:spPr>
        <a:xfrm>
          <a:off x="3405187" y="44862"/>
          <a:ext cx="2228849" cy="14153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7FB1BE05-F0A6-41BA-9DAE-B4F7626DF3FE}">
      <dsp:nvSpPr>
        <dsp:cNvPr id="0" name=""/>
        <dsp:cNvSpPr/>
      </dsp:nvSpPr>
      <dsp:spPr>
        <a:xfrm>
          <a:off x="3652837" y="280130"/>
          <a:ext cx="2228849" cy="14153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PVR</a:t>
          </a:r>
          <a:endParaRPr lang="en-US" sz="2600" kern="1200" dirty="0"/>
        </a:p>
      </dsp:txBody>
      <dsp:txXfrm>
        <a:off x="3694290" y="321583"/>
        <a:ext cx="2145943" cy="1332413"/>
      </dsp:txXfrm>
    </dsp:sp>
    <dsp:sp modelId="{7877A7E9-2EDE-41F5-9FB0-15A3DF6BBF80}">
      <dsp:nvSpPr>
        <dsp:cNvPr id="0" name=""/>
        <dsp:cNvSpPr/>
      </dsp:nvSpPr>
      <dsp:spPr>
        <a:xfrm>
          <a:off x="1337312" y="2041914"/>
          <a:ext cx="2228849" cy="1415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889E3AD8-C0CC-4A1D-B1DE-A0FE808A5659}">
      <dsp:nvSpPr>
        <dsp:cNvPr id="0" name=""/>
        <dsp:cNvSpPr/>
      </dsp:nvSpPr>
      <dsp:spPr>
        <a:xfrm>
          <a:off x="1584962" y="2277182"/>
          <a:ext cx="2228849" cy="14153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&gt;150 mL </a:t>
          </a:r>
          <a:endParaRPr lang="en-US" sz="2000" kern="1200" dirty="0"/>
        </a:p>
      </dsp:txBody>
      <dsp:txXfrm>
        <a:off x="1626415" y="2318635"/>
        <a:ext cx="2145943" cy="1332413"/>
      </dsp:txXfrm>
    </dsp:sp>
    <dsp:sp modelId="{CD3FDD95-C26C-42D2-8B7F-5D70B8ACB960}">
      <dsp:nvSpPr>
        <dsp:cNvPr id="0" name=""/>
        <dsp:cNvSpPr/>
      </dsp:nvSpPr>
      <dsp:spPr>
        <a:xfrm>
          <a:off x="0" y="4171950"/>
          <a:ext cx="2228849" cy="14153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FCAD37DF-2C80-4D0F-B663-E323CB748243}">
      <dsp:nvSpPr>
        <dsp:cNvPr id="0" name=""/>
        <dsp:cNvSpPr/>
      </dsp:nvSpPr>
      <dsp:spPr>
        <a:xfrm>
          <a:off x="247650" y="4407217"/>
          <a:ext cx="2228849" cy="141531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Bladder outlet obstruction</a:t>
          </a:r>
          <a:endParaRPr lang="en-US" sz="2600" kern="1200" dirty="0"/>
        </a:p>
      </dsp:txBody>
      <dsp:txXfrm>
        <a:off x="289103" y="4448670"/>
        <a:ext cx="2145943" cy="1332413"/>
      </dsp:txXfrm>
    </dsp:sp>
    <dsp:sp modelId="{5137BA48-4E9D-44E8-9071-9F7F1D673090}">
      <dsp:nvSpPr>
        <dsp:cNvPr id="0" name=""/>
        <dsp:cNvSpPr/>
      </dsp:nvSpPr>
      <dsp:spPr>
        <a:xfrm>
          <a:off x="2724150" y="4171950"/>
          <a:ext cx="2228849" cy="14153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D7D85F3A-DA13-481C-8088-D5F8FB4C9A1A}">
      <dsp:nvSpPr>
        <dsp:cNvPr id="0" name=""/>
        <dsp:cNvSpPr/>
      </dsp:nvSpPr>
      <dsp:spPr>
        <a:xfrm>
          <a:off x="2971800" y="4407217"/>
          <a:ext cx="2228849" cy="141531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Weak detrusor activity</a:t>
          </a:r>
          <a:endParaRPr lang="en-US" sz="2600" kern="1200" dirty="0"/>
        </a:p>
      </dsp:txBody>
      <dsp:txXfrm>
        <a:off x="3013253" y="4448670"/>
        <a:ext cx="2145943" cy="1332413"/>
      </dsp:txXfrm>
    </dsp:sp>
    <dsp:sp modelId="{9C0B3287-8821-42EA-85C2-15D9FC6286B2}">
      <dsp:nvSpPr>
        <dsp:cNvPr id="0" name=""/>
        <dsp:cNvSpPr/>
      </dsp:nvSpPr>
      <dsp:spPr>
        <a:xfrm>
          <a:off x="5448299" y="2108406"/>
          <a:ext cx="2228849" cy="141531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35D46FB4-291A-4DF5-A982-0D3AA0CC2058}">
      <dsp:nvSpPr>
        <dsp:cNvPr id="0" name=""/>
        <dsp:cNvSpPr/>
      </dsp:nvSpPr>
      <dsp:spPr>
        <a:xfrm>
          <a:off x="5695949" y="2343673"/>
          <a:ext cx="2228849" cy="141531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&lt;50 ml</a:t>
          </a:r>
          <a:endParaRPr lang="en-US" sz="2400" kern="1200" dirty="0"/>
        </a:p>
      </dsp:txBody>
      <dsp:txXfrm>
        <a:off x="5737402" y="2385126"/>
        <a:ext cx="2145943" cy="1332413"/>
      </dsp:txXfrm>
    </dsp:sp>
    <dsp:sp modelId="{7D948121-EC74-4730-9B25-70D83D63F9C8}">
      <dsp:nvSpPr>
        <dsp:cNvPr id="0" name=""/>
        <dsp:cNvSpPr/>
      </dsp:nvSpPr>
      <dsp:spPr>
        <a:xfrm>
          <a:off x="5404280" y="4155192"/>
          <a:ext cx="2228849" cy="141531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C711A2BB-1460-4571-BC36-0A725DA6184D}">
      <dsp:nvSpPr>
        <dsp:cNvPr id="0" name=""/>
        <dsp:cNvSpPr/>
      </dsp:nvSpPr>
      <dsp:spPr>
        <a:xfrm>
          <a:off x="5651930" y="4390460"/>
          <a:ext cx="2228849" cy="141531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normal</a:t>
          </a:r>
          <a:endParaRPr lang="en-US" sz="2600" kern="1200" dirty="0"/>
        </a:p>
      </dsp:txBody>
      <dsp:txXfrm>
        <a:off x="5693383" y="4431913"/>
        <a:ext cx="2145943" cy="13324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0AC33-A7CB-4ADA-9757-F1B06E074ACF}">
      <dsp:nvSpPr>
        <dsp:cNvPr id="0" name=""/>
        <dsp:cNvSpPr/>
      </dsp:nvSpPr>
      <dsp:spPr>
        <a:xfrm>
          <a:off x="7546460" y="3002770"/>
          <a:ext cx="91440" cy="495942"/>
        </a:xfrm>
        <a:custGeom>
          <a:avLst/>
          <a:gdLst/>
          <a:ahLst/>
          <a:cxnLst/>
          <a:rect l="0" t="0" r="0" b="0"/>
          <a:pathLst>
            <a:path>
              <a:moveTo>
                <a:pt x="72561" y="0"/>
              </a:moveTo>
              <a:lnTo>
                <a:pt x="72561" y="464349"/>
              </a:lnTo>
              <a:lnTo>
                <a:pt x="45720" y="464349"/>
              </a:lnTo>
              <a:lnTo>
                <a:pt x="45720" y="495942"/>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1D539A32-11BB-4ACD-8AC6-921C05C11DCD}">
      <dsp:nvSpPr>
        <dsp:cNvPr id="0" name=""/>
        <dsp:cNvSpPr/>
      </dsp:nvSpPr>
      <dsp:spPr>
        <a:xfrm>
          <a:off x="6857453" y="1986895"/>
          <a:ext cx="761567" cy="425319"/>
        </a:xfrm>
        <a:custGeom>
          <a:avLst/>
          <a:gdLst/>
          <a:ahLst/>
          <a:cxnLst/>
          <a:rect l="0" t="0" r="0" b="0"/>
          <a:pathLst>
            <a:path>
              <a:moveTo>
                <a:pt x="0" y="0"/>
              </a:moveTo>
              <a:lnTo>
                <a:pt x="0" y="393726"/>
              </a:lnTo>
              <a:lnTo>
                <a:pt x="761567" y="393726"/>
              </a:lnTo>
              <a:lnTo>
                <a:pt x="761567" y="425319"/>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261B20DD-467F-4B01-8142-06195E0A604D}">
      <dsp:nvSpPr>
        <dsp:cNvPr id="0" name=""/>
        <dsp:cNvSpPr/>
      </dsp:nvSpPr>
      <dsp:spPr>
        <a:xfrm>
          <a:off x="4462645" y="1002073"/>
          <a:ext cx="2394808" cy="445125"/>
        </a:xfrm>
        <a:custGeom>
          <a:avLst/>
          <a:gdLst/>
          <a:ahLst/>
          <a:cxnLst/>
          <a:rect l="0" t="0" r="0" b="0"/>
          <a:pathLst>
            <a:path>
              <a:moveTo>
                <a:pt x="0" y="0"/>
              </a:moveTo>
              <a:lnTo>
                <a:pt x="0" y="413532"/>
              </a:lnTo>
              <a:lnTo>
                <a:pt x="2394808" y="413532"/>
              </a:lnTo>
              <a:lnTo>
                <a:pt x="2394808" y="445125"/>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69619762-888C-4528-BF9D-956C87F87384}">
      <dsp:nvSpPr>
        <dsp:cNvPr id="0" name=""/>
        <dsp:cNvSpPr/>
      </dsp:nvSpPr>
      <dsp:spPr>
        <a:xfrm>
          <a:off x="5741667" y="2951686"/>
          <a:ext cx="136723" cy="222358"/>
        </a:xfrm>
        <a:custGeom>
          <a:avLst/>
          <a:gdLst/>
          <a:ahLst/>
          <a:cxnLst/>
          <a:rect l="0" t="0" r="0" b="0"/>
          <a:pathLst>
            <a:path>
              <a:moveTo>
                <a:pt x="136723" y="0"/>
              </a:moveTo>
              <a:lnTo>
                <a:pt x="136723" y="190765"/>
              </a:lnTo>
              <a:lnTo>
                <a:pt x="0" y="190765"/>
              </a:lnTo>
              <a:lnTo>
                <a:pt x="0" y="222358"/>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2E071E21-A76B-49A9-9542-41D9A4464663}">
      <dsp:nvSpPr>
        <dsp:cNvPr id="0" name=""/>
        <dsp:cNvSpPr/>
      </dsp:nvSpPr>
      <dsp:spPr>
        <a:xfrm>
          <a:off x="2338848" y="2313414"/>
          <a:ext cx="3539543" cy="170030"/>
        </a:xfrm>
        <a:custGeom>
          <a:avLst/>
          <a:gdLst/>
          <a:ahLst/>
          <a:cxnLst/>
          <a:rect l="0" t="0" r="0" b="0"/>
          <a:pathLst>
            <a:path>
              <a:moveTo>
                <a:pt x="0" y="0"/>
              </a:moveTo>
              <a:lnTo>
                <a:pt x="0" y="138437"/>
              </a:lnTo>
              <a:lnTo>
                <a:pt x="3539543" y="138437"/>
              </a:lnTo>
              <a:lnTo>
                <a:pt x="3539543" y="170030"/>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F7AA2BA3-9A67-41F8-A3EC-344A02CD64FD}">
      <dsp:nvSpPr>
        <dsp:cNvPr id="0" name=""/>
        <dsp:cNvSpPr/>
      </dsp:nvSpPr>
      <dsp:spPr>
        <a:xfrm>
          <a:off x="4181588" y="3457754"/>
          <a:ext cx="433401" cy="560008"/>
        </a:xfrm>
        <a:custGeom>
          <a:avLst/>
          <a:gdLst/>
          <a:ahLst/>
          <a:cxnLst/>
          <a:rect l="0" t="0" r="0" b="0"/>
          <a:pathLst>
            <a:path>
              <a:moveTo>
                <a:pt x="0" y="0"/>
              </a:moveTo>
              <a:lnTo>
                <a:pt x="0" y="528415"/>
              </a:lnTo>
              <a:lnTo>
                <a:pt x="433401" y="528415"/>
              </a:lnTo>
              <a:lnTo>
                <a:pt x="433401" y="560008"/>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10CC6547-B70A-4BD6-B469-7E19D408DAA5}">
      <dsp:nvSpPr>
        <dsp:cNvPr id="0" name=""/>
        <dsp:cNvSpPr/>
      </dsp:nvSpPr>
      <dsp:spPr>
        <a:xfrm>
          <a:off x="2338848" y="2313414"/>
          <a:ext cx="1842740" cy="122075"/>
        </a:xfrm>
        <a:custGeom>
          <a:avLst/>
          <a:gdLst/>
          <a:ahLst/>
          <a:cxnLst/>
          <a:rect l="0" t="0" r="0" b="0"/>
          <a:pathLst>
            <a:path>
              <a:moveTo>
                <a:pt x="0" y="0"/>
              </a:moveTo>
              <a:lnTo>
                <a:pt x="0" y="90483"/>
              </a:lnTo>
              <a:lnTo>
                <a:pt x="1842740" y="90483"/>
              </a:lnTo>
              <a:lnTo>
                <a:pt x="1842740" y="12207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809D0CC5-3022-4078-8EB4-C18CC0F9C4A0}">
      <dsp:nvSpPr>
        <dsp:cNvPr id="0" name=""/>
        <dsp:cNvSpPr/>
      </dsp:nvSpPr>
      <dsp:spPr>
        <a:xfrm>
          <a:off x="2681193" y="4072554"/>
          <a:ext cx="466768" cy="275949"/>
        </a:xfrm>
        <a:custGeom>
          <a:avLst/>
          <a:gdLst/>
          <a:ahLst/>
          <a:cxnLst/>
          <a:rect l="0" t="0" r="0" b="0"/>
          <a:pathLst>
            <a:path>
              <a:moveTo>
                <a:pt x="0" y="0"/>
              </a:moveTo>
              <a:lnTo>
                <a:pt x="0" y="244356"/>
              </a:lnTo>
              <a:lnTo>
                <a:pt x="466768" y="244356"/>
              </a:lnTo>
              <a:lnTo>
                <a:pt x="466768" y="275949"/>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A96F75DB-14F1-4BD4-807D-3B6D65085220}">
      <dsp:nvSpPr>
        <dsp:cNvPr id="0" name=""/>
        <dsp:cNvSpPr/>
      </dsp:nvSpPr>
      <dsp:spPr>
        <a:xfrm>
          <a:off x="2338848" y="2313414"/>
          <a:ext cx="342345" cy="555016"/>
        </a:xfrm>
        <a:custGeom>
          <a:avLst/>
          <a:gdLst/>
          <a:ahLst/>
          <a:cxnLst/>
          <a:rect l="0" t="0" r="0" b="0"/>
          <a:pathLst>
            <a:path>
              <a:moveTo>
                <a:pt x="0" y="0"/>
              </a:moveTo>
              <a:lnTo>
                <a:pt x="0" y="523424"/>
              </a:lnTo>
              <a:lnTo>
                <a:pt x="342345" y="523424"/>
              </a:lnTo>
              <a:lnTo>
                <a:pt x="342345" y="555016"/>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BBF19E52-E215-4AE9-B895-49A552A3BF67}">
      <dsp:nvSpPr>
        <dsp:cNvPr id="0" name=""/>
        <dsp:cNvSpPr/>
      </dsp:nvSpPr>
      <dsp:spPr>
        <a:xfrm>
          <a:off x="947358" y="4273572"/>
          <a:ext cx="636933" cy="821129"/>
        </a:xfrm>
        <a:custGeom>
          <a:avLst/>
          <a:gdLst/>
          <a:ahLst/>
          <a:cxnLst/>
          <a:rect l="0" t="0" r="0" b="0"/>
          <a:pathLst>
            <a:path>
              <a:moveTo>
                <a:pt x="0" y="0"/>
              </a:moveTo>
              <a:lnTo>
                <a:pt x="0" y="789536"/>
              </a:lnTo>
              <a:lnTo>
                <a:pt x="636933" y="789536"/>
              </a:lnTo>
              <a:lnTo>
                <a:pt x="636933" y="821129"/>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3F20C338-12CB-4191-A299-CB1D71A01154}">
      <dsp:nvSpPr>
        <dsp:cNvPr id="0" name=""/>
        <dsp:cNvSpPr/>
      </dsp:nvSpPr>
      <dsp:spPr>
        <a:xfrm>
          <a:off x="947358" y="2313414"/>
          <a:ext cx="1391489" cy="240285"/>
        </a:xfrm>
        <a:custGeom>
          <a:avLst/>
          <a:gdLst/>
          <a:ahLst/>
          <a:cxnLst/>
          <a:rect l="0" t="0" r="0" b="0"/>
          <a:pathLst>
            <a:path>
              <a:moveTo>
                <a:pt x="1391489" y="0"/>
              </a:moveTo>
              <a:lnTo>
                <a:pt x="1391489" y="208692"/>
              </a:lnTo>
              <a:lnTo>
                <a:pt x="0" y="208692"/>
              </a:lnTo>
              <a:lnTo>
                <a:pt x="0" y="240285"/>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3D202FAF-A59D-4F8F-B510-78F681ECD396}">
      <dsp:nvSpPr>
        <dsp:cNvPr id="0" name=""/>
        <dsp:cNvSpPr/>
      </dsp:nvSpPr>
      <dsp:spPr>
        <a:xfrm>
          <a:off x="2338848" y="1002073"/>
          <a:ext cx="2123797" cy="529153"/>
        </a:xfrm>
        <a:custGeom>
          <a:avLst/>
          <a:gdLst/>
          <a:ahLst/>
          <a:cxnLst/>
          <a:rect l="0" t="0" r="0" b="0"/>
          <a:pathLst>
            <a:path>
              <a:moveTo>
                <a:pt x="2123797" y="0"/>
              </a:moveTo>
              <a:lnTo>
                <a:pt x="2123797" y="497560"/>
              </a:lnTo>
              <a:lnTo>
                <a:pt x="0" y="497560"/>
              </a:lnTo>
              <a:lnTo>
                <a:pt x="0" y="529153"/>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0">
          <a:scrgbClr r="0" g="0" b="0"/>
        </a:fillRef>
        <a:effectRef idx="0">
          <a:scrgbClr r="0" g="0" b="0"/>
        </a:effectRef>
        <a:fontRef idx="minor"/>
      </dsp:style>
    </dsp:sp>
    <dsp:sp modelId="{2D451249-F3F9-4382-BA83-D87417AD34C3}">
      <dsp:nvSpPr>
        <dsp:cNvPr id="0" name=""/>
        <dsp:cNvSpPr/>
      </dsp:nvSpPr>
      <dsp:spPr>
        <a:xfrm>
          <a:off x="2925566" y="116402"/>
          <a:ext cx="3074157" cy="8856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735779AC-C9E5-406B-93B5-FFD60B80AA28}">
      <dsp:nvSpPr>
        <dsp:cNvPr id="0" name=""/>
        <dsp:cNvSpPr/>
      </dsp:nvSpPr>
      <dsp:spPr>
        <a:xfrm>
          <a:off x="2963459" y="152400"/>
          <a:ext cx="3074157" cy="8856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accent6"/>
              </a:solidFill>
            </a:rPr>
            <a:t>Laboratory tests</a:t>
          </a:r>
          <a:r>
            <a:rPr lang="en-US" sz="900" kern="1200" dirty="0" smtClean="0"/>
            <a:t> </a:t>
          </a:r>
          <a:endParaRPr lang="fa-IR" sz="900" kern="1200" dirty="0"/>
        </a:p>
      </dsp:txBody>
      <dsp:txXfrm>
        <a:off x="2989399" y="178340"/>
        <a:ext cx="3022277" cy="833790"/>
      </dsp:txXfrm>
    </dsp:sp>
    <dsp:sp modelId="{D6830458-3057-45D5-92C9-3798AD9991B3}">
      <dsp:nvSpPr>
        <dsp:cNvPr id="0" name=""/>
        <dsp:cNvSpPr/>
      </dsp:nvSpPr>
      <dsp:spPr>
        <a:xfrm>
          <a:off x="1210388" y="1531227"/>
          <a:ext cx="2256919" cy="7821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0CAD65AE-384C-4E42-80ED-ED89E3B71898}">
      <dsp:nvSpPr>
        <dsp:cNvPr id="0" name=""/>
        <dsp:cNvSpPr/>
      </dsp:nvSpPr>
      <dsp:spPr>
        <a:xfrm>
          <a:off x="1248280" y="1567225"/>
          <a:ext cx="2256919" cy="78218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Unnecessary (requested if needed)</a:t>
          </a:r>
          <a:endParaRPr lang="fa-IR" sz="1800" kern="1200" dirty="0"/>
        </a:p>
      </dsp:txBody>
      <dsp:txXfrm>
        <a:off x="1271189" y="1590134"/>
        <a:ext cx="2211101" cy="736369"/>
      </dsp:txXfrm>
    </dsp:sp>
    <dsp:sp modelId="{C0828DD4-0832-4DFC-8BA1-53A14BDA31AC}">
      <dsp:nvSpPr>
        <dsp:cNvPr id="0" name=""/>
        <dsp:cNvSpPr/>
      </dsp:nvSpPr>
      <dsp:spPr>
        <a:xfrm>
          <a:off x="-1554" y="2553700"/>
          <a:ext cx="1897825" cy="171987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FE38934F-93AD-4C2A-BE30-E99A51BA0CBB}">
      <dsp:nvSpPr>
        <dsp:cNvPr id="0" name=""/>
        <dsp:cNvSpPr/>
      </dsp:nvSpPr>
      <dsp:spPr>
        <a:xfrm>
          <a:off x="36338" y="2589697"/>
          <a:ext cx="1897825" cy="171987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pelvic pain &amp; hematuria in the absence of UTI with risk factors for malignancy</a:t>
          </a:r>
          <a:endParaRPr lang="fa-IR" sz="1800" kern="1200" dirty="0"/>
        </a:p>
      </dsp:txBody>
      <dsp:txXfrm>
        <a:off x="86711" y="2640070"/>
        <a:ext cx="1797079" cy="1619126"/>
      </dsp:txXfrm>
    </dsp:sp>
    <dsp:sp modelId="{EB9BA919-1C50-48A5-B7B1-62E3545B8A6A}">
      <dsp:nvSpPr>
        <dsp:cNvPr id="0" name=""/>
        <dsp:cNvSpPr/>
      </dsp:nvSpPr>
      <dsp:spPr>
        <a:xfrm>
          <a:off x="831690" y="5094702"/>
          <a:ext cx="1505204" cy="7366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1F1188F1-4710-4C28-911F-52F08C981E27}">
      <dsp:nvSpPr>
        <dsp:cNvPr id="0" name=""/>
        <dsp:cNvSpPr/>
      </dsp:nvSpPr>
      <dsp:spPr>
        <a:xfrm>
          <a:off x="869582" y="5130700"/>
          <a:ext cx="1505204" cy="73669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Urine cytology</a:t>
          </a:r>
          <a:r>
            <a:rPr lang="en-US" sz="1200" kern="1200" dirty="0" smtClean="0"/>
            <a:t> </a:t>
          </a:r>
          <a:endParaRPr lang="fa-IR" sz="1200" kern="1200" dirty="0"/>
        </a:p>
      </dsp:txBody>
      <dsp:txXfrm>
        <a:off x="891159" y="5152277"/>
        <a:ext cx="1462050" cy="693545"/>
      </dsp:txXfrm>
    </dsp:sp>
    <dsp:sp modelId="{45AB8E13-BEE7-4DE0-A30F-07BB29F319E8}">
      <dsp:nvSpPr>
        <dsp:cNvPr id="0" name=""/>
        <dsp:cNvSpPr/>
      </dsp:nvSpPr>
      <dsp:spPr>
        <a:xfrm>
          <a:off x="2102839" y="2868431"/>
          <a:ext cx="1156709" cy="12041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36121189-1F5B-4830-BC30-E58DE44F065B}">
      <dsp:nvSpPr>
        <dsp:cNvPr id="0" name=""/>
        <dsp:cNvSpPr/>
      </dsp:nvSpPr>
      <dsp:spPr>
        <a:xfrm>
          <a:off x="2140731" y="2904429"/>
          <a:ext cx="1156709" cy="120412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History of urinary retention</a:t>
          </a:r>
          <a:endParaRPr lang="fa-IR" sz="1800" kern="1200" dirty="0"/>
        </a:p>
      </dsp:txBody>
      <dsp:txXfrm>
        <a:off x="2174610" y="2938308"/>
        <a:ext cx="1088951" cy="1136365"/>
      </dsp:txXfrm>
    </dsp:sp>
    <dsp:sp modelId="{E065F11B-476D-4E0D-8479-91DF9AEFE2AA}">
      <dsp:nvSpPr>
        <dsp:cNvPr id="0" name=""/>
        <dsp:cNvSpPr/>
      </dsp:nvSpPr>
      <dsp:spPr>
        <a:xfrm>
          <a:off x="2652640" y="4348504"/>
          <a:ext cx="990643" cy="78215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DD3A59CC-85B2-4AE0-8166-859E02BC9137}">
      <dsp:nvSpPr>
        <dsp:cNvPr id="0" name=""/>
        <dsp:cNvSpPr/>
      </dsp:nvSpPr>
      <dsp:spPr>
        <a:xfrm>
          <a:off x="2690533" y="4384502"/>
          <a:ext cx="990643" cy="782159"/>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Cr</a:t>
          </a:r>
          <a:endParaRPr lang="fa-IR" sz="1800" kern="1200" dirty="0"/>
        </a:p>
      </dsp:txBody>
      <dsp:txXfrm>
        <a:off x="2713442" y="4407411"/>
        <a:ext cx="944825" cy="736341"/>
      </dsp:txXfrm>
    </dsp:sp>
    <dsp:sp modelId="{88DCABE4-1DE6-49FF-8F69-0C962E678CB8}">
      <dsp:nvSpPr>
        <dsp:cNvPr id="0" name=""/>
        <dsp:cNvSpPr/>
      </dsp:nvSpPr>
      <dsp:spPr>
        <a:xfrm>
          <a:off x="3491209" y="2435490"/>
          <a:ext cx="1380757" cy="1022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BEDF53CE-D9F2-45DB-88FF-F52C254DBCDC}">
      <dsp:nvSpPr>
        <dsp:cNvPr id="0" name=""/>
        <dsp:cNvSpPr/>
      </dsp:nvSpPr>
      <dsp:spPr>
        <a:xfrm>
          <a:off x="3529102" y="2471488"/>
          <a:ext cx="1380757" cy="102226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frequency - increased urine volume</a:t>
          </a:r>
          <a:endParaRPr lang="fa-IR" sz="1800" kern="1200" dirty="0"/>
        </a:p>
      </dsp:txBody>
      <dsp:txXfrm>
        <a:off x="3559043" y="2501429"/>
        <a:ext cx="1320875" cy="962381"/>
      </dsp:txXfrm>
    </dsp:sp>
    <dsp:sp modelId="{5EE0D77A-32FF-4E85-8C01-B2AB812014C9}">
      <dsp:nvSpPr>
        <dsp:cNvPr id="0" name=""/>
        <dsp:cNvSpPr/>
      </dsp:nvSpPr>
      <dsp:spPr>
        <a:xfrm>
          <a:off x="4098964" y="4017762"/>
          <a:ext cx="1032051" cy="76356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3C1B6D38-5FBE-4FB7-BE0A-DD562258C1EC}">
      <dsp:nvSpPr>
        <dsp:cNvPr id="0" name=""/>
        <dsp:cNvSpPr/>
      </dsp:nvSpPr>
      <dsp:spPr>
        <a:xfrm>
          <a:off x="4136857" y="4053760"/>
          <a:ext cx="1032051" cy="763561"/>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a:t>Ca, </a:t>
          </a:r>
          <a:r>
            <a:rPr lang="en-US" sz="1800" kern="1200" dirty="0" smtClean="0"/>
            <a:t>FBS</a:t>
          </a:r>
          <a:endParaRPr lang="fa-IR" sz="1800" kern="1200" dirty="0"/>
        </a:p>
      </dsp:txBody>
      <dsp:txXfrm>
        <a:off x="4159221" y="4076124"/>
        <a:ext cx="987323" cy="718833"/>
      </dsp:txXfrm>
    </dsp:sp>
    <dsp:sp modelId="{643C72E2-7C42-4A2E-B315-991AAE21F4EB}">
      <dsp:nvSpPr>
        <dsp:cNvPr id="0" name=""/>
        <dsp:cNvSpPr/>
      </dsp:nvSpPr>
      <dsp:spPr>
        <a:xfrm>
          <a:off x="5223836" y="2483444"/>
          <a:ext cx="1309110" cy="4682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E2C0B87C-75D3-4B0D-93E4-6CFA9CF5209C}">
      <dsp:nvSpPr>
        <dsp:cNvPr id="0" name=""/>
        <dsp:cNvSpPr/>
      </dsp:nvSpPr>
      <dsp:spPr>
        <a:xfrm>
          <a:off x="5261728" y="2519442"/>
          <a:ext cx="1309110" cy="46824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Evaluated PVR</a:t>
          </a:r>
          <a:endParaRPr lang="fa-IR" sz="1800" kern="1200" dirty="0"/>
        </a:p>
      </dsp:txBody>
      <dsp:txXfrm>
        <a:off x="5275442" y="2533156"/>
        <a:ext cx="1281682" cy="440813"/>
      </dsp:txXfrm>
    </dsp:sp>
    <dsp:sp modelId="{88B3C1AF-88DB-4B80-8325-B7BEC6DDA7FC}">
      <dsp:nvSpPr>
        <dsp:cNvPr id="0" name=""/>
        <dsp:cNvSpPr/>
      </dsp:nvSpPr>
      <dsp:spPr>
        <a:xfrm>
          <a:off x="5450261" y="3174045"/>
          <a:ext cx="582811" cy="68964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E3DC2C3E-CA84-47EA-94F8-18CBF1F85F09}">
      <dsp:nvSpPr>
        <dsp:cNvPr id="0" name=""/>
        <dsp:cNvSpPr/>
      </dsp:nvSpPr>
      <dsp:spPr>
        <a:xfrm>
          <a:off x="5488154" y="3210043"/>
          <a:ext cx="582811" cy="68964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B12</a:t>
          </a:r>
          <a:endParaRPr lang="fa-IR" sz="1800" kern="1200" dirty="0"/>
        </a:p>
      </dsp:txBody>
      <dsp:txXfrm>
        <a:off x="5505224" y="3227113"/>
        <a:ext cx="548671" cy="655506"/>
      </dsp:txXfrm>
    </dsp:sp>
    <dsp:sp modelId="{415B223C-0794-4477-A31A-C8643474E0A9}">
      <dsp:nvSpPr>
        <dsp:cNvPr id="0" name=""/>
        <dsp:cNvSpPr/>
      </dsp:nvSpPr>
      <dsp:spPr>
        <a:xfrm>
          <a:off x="5317095" y="1447199"/>
          <a:ext cx="3080716" cy="53969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968381A1-7641-4727-9003-3836EDE47992}">
      <dsp:nvSpPr>
        <dsp:cNvPr id="0" name=""/>
        <dsp:cNvSpPr/>
      </dsp:nvSpPr>
      <dsp:spPr>
        <a:xfrm>
          <a:off x="5354988" y="1483197"/>
          <a:ext cx="3080716" cy="5396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Necessary (Requested in all patients)</a:t>
          </a:r>
          <a:endParaRPr lang="fa-IR" sz="1800" kern="1200" dirty="0"/>
        </a:p>
      </dsp:txBody>
      <dsp:txXfrm>
        <a:off x="5370795" y="1499004"/>
        <a:ext cx="3049102" cy="508082"/>
      </dsp:txXfrm>
    </dsp:sp>
    <dsp:sp modelId="{6D0D0819-604A-4678-BD57-11F9953892FD}">
      <dsp:nvSpPr>
        <dsp:cNvPr id="0" name=""/>
        <dsp:cNvSpPr/>
      </dsp:nvSpPr>
      <dsp:spPr>
        <a:xfrm>
          <a:off x="6939363" y="2412215"/>
          <a:ext cx="1359317" cy="59055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81CF3594-4838-451B-92D7-B9680F1ABF79}">
      <dsp:nvSpPr>
        <dsp:cNvPr id="0" name=""/>
        <dsp:cNvSpPr/>
      </dsp:nvSpPr>
      <dsp:spPr>
        <a:xfrm>
          <a:off x="6977255" y="2448213"/>
          <a:ext cx="1359317" cy="59055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en-US" sz="2500" kern="1200" dirty="0"/>
            <a:t>U/A, FBS</a:t>
          </a:r>
          <a:endParaRPr lang="fa-IR" sz="2500" kern="1200" dirty="0"/>
        </a:p>
      </dsp:txBody>
      <dsp:txXfrm>
        <a:off x="6994552" y="2465510"/>
        <a:ext cx="1324723" cy="555960"/>
      </dsp:txXfrm>
    </dsp:sp>
    <dsp:sp modelId="{015A145A-F397-4AE1-835A-7D8B0FAF1D99}">
      <dsp:nvSpPr>
        <dsp:cNvPr id="0" name=""/>
        <dsp:cNvSpPr/>
      </dsp:nvSpPr>
      <dsp:spPr>
        <a:xfrm>
          <a:off x="6764052" y="3498712"/>
          <a:ext cx="1656254" cy="106144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a:schemeClr val="lt1"/>
        </a:fontRef>
      </dsp:style>
    </dsp:sp>
    <dsp:sp modelId="{E76AED5C-2ACC-4895-8A05-5EF61AC0632A}">
      <dsp:nvSpPr>
        <dsp:cNvPr id="0" name=""/>
        <dsp:cNvSpPr/>
      </dsp:nvSpPr>
      <dsp:spPr>
        <a:xfrm>
          <a:off x="6801945" y="3534710"/>
          <a:ext cx="1656254" cy="106144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a:glow rad="127000">
            <a:schemeClr val="accent4">
              <a:lumMod val="60000"/>
              <a:lumOff val="40000"/>
            </a:schemeClr>
          </a:glow>
        </a:effectLst>
        <a:scene3d>
          <a:camera prst="orthographicFront"/>
          <a:lightRig rig="threePt" dir="t"/>
        </a:scene3d>
        <a:sp3d>
          <a:bevelT w="139700" h="139700" prst="divo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kern="1200" dirty="0" smtClean="0"/>
            <a:t>UTI</a:t>
          </a:r>
        </a:p>
        <a:p>
          <a:pPr lvl="0" algn="ctr" defTabSz="800100" rtl="1">
            <a:lnSpc>
              <a:spcPct val="90000"/>
            </a:lnSpc>
            <a:spcBef>
              <a:spcPct val="0"/>
            </a:spcBef>
            <a:spcAft>
              <a:spcPct val="35000"/>
            </a:spcAft>
          </a:pPr>
          <a:r>
            <a:rPr lang="en-US" sz="1800" kern="1200" dirty="0" smtClean="0"/>
            <a:t>treatment</a:t>
          </a:r>
        </a:p>
        <a:p>
          <a:pPr lvl="0" algn="ctr" defTabSz="800100" rtl="1">
            <a:lnSpc>
              <a:spcPct val="90000"/>
            </a:lnSpc>
            <a:spcBef>
              <a:spcPct val="0"/>
            </a:spcBef>
            <a:spcAft>
              <a:spcPct val="35000"/>
            </a:spcAft>
          </a:pPr>
          <a:r>
            <a:rPr lang="en-US" sz="1800" kern="1200" dirty="0" smtClean="0"/>
            <a:t>re-evaluation</a:t>
          </a:r>
          <a:endParaRPr lang="fa-IR" sz="1800" kern="1200" dirty="0"/>
        </a:p>
      </dsp:txBody>
      <dsp:txXfrm>
        <a:off x="6833034" y="3565799"/>
        <a:ext cx="1594076" cy="999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5B4CE-852C-414A-80F0-CA72AE312D38}">
      <dsp:nvSpPr>
        <dsp:cNvPr id="0" name=""/>
        <dsp:cNvSpPr/>
      </dsp:nvSpPr>
      <dsp:spPr>
        <a:xfrm>
          <a:off x="228601" y="782947"/>
          <a:ext cx="2305059" cy="92202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lvl="0" algn="ctr" defTabSz="1778000">
            <a:lnSpc>
              <a:spcPct val="90000"/>
            </a:lnSpc>
            <a:spcBef>
              <a:spcPct val="0"/>
            </a:spcBef>
            <a:spcAft>
              <a:spcPct val="35000"/>
            </a:spcAft>
          </a:pPr>
          <a:r>
            <a:rPr lang="en-US" sz="4000" b="1" i="1" kern="1200" dirty="0">
              <a:solidFill>
                <a:srgbClr val="FFFF00"/>
              </a:solidFill>
            </a:rPr>
            <a:t>U/A</a:t>
          </a:r>
        </a:p>
      </dsp:txBody>
      <dsp:txXfrm>
        <a:off x="689613" y="782947"/>
        <a:ext cx="1383036" cy="922023"/>
      </dsp:txXfrm>
    </dsp:sp>
    <dsp:sp modelId="{7FBD6D84-BBFD-421F-B86A-5C9DCB61199E}">
      <dsp:nvSpPr>
        <dsp:cNvPr id="0" name=""/>
        <dsp:cNvSpPr/>
      </dsp:nvSpPr>
      <dsp:spPr>
        <a:xfrm>
          <a:off x="2133599" y="782947"/>
          <a:ext cx="2305059" cy="922023"/>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lvl="0" algn="ctr" defTabSz="1955800">
            <a:lnSpc>
              <a:spcPct val="90000"/>
            </a:lnSpc>
            <a:spcBef>
              <a:spcPct val="0"/>
            </a:spcBef>
            <a:spcAft>
              <a:spcPct val="35000"/>
            </a:spcAft>
          </a:pPr>
          <a:r>
            <a:rPr lang="en-US" sz="4400" b="1" i="1" kern="1200" dirty="0">
              <a:solidFill>
                <a:srgbClr val="BE12AA"/>
              </a:solidFill>
            </a:rPr>
            <a:t>U/C</a:t>
          </a:r>
        </a:p>
      </dsp:txBody>
      <dsp:txXfrm>
        <a:off x="2594611" y="782947"/>
        <a:ext cx="1383036" cy="922023"/>
      </dsp:txXfrm>
    </dsp:sp>
    <dsp:sp modelId="{BC05063C-0536-4693-A705-90E85DBEC133}">
      <dsp:nvSpPr>
        <dsp:cNvPr id="0" name=""/>
        <dsp:cNvSpPr/>
      </dsp:nvSpPr>
      <dsp:spPr>
        <a:xfrm>
          <a:off x="4038601" y="782947"/>
          <a:ext cx="2305059" cy="922023"/>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lvl="0" algn="ctr" defTabSz="1955800">
            <a:lnSpc>
              <a:spcPct val="90000"/>
            </a:lnSpc>
            <a:spcBef>
              <a:spcPct val="0"/>
            </a:spcBef>
            <a:spcAft>
              <a:spcPct val="35000"/>
            </a:spcAft>
          </a:pPr>
          <a:r>
            <a:rPr lang="en-US" sz="4400" b="1" i="1" kern="1200" dirty="0">
              <a:solidFill>
                <a:srgbClr val="0070C0"/>
              </a:solidFill>
            </a:rPr>
            <a:t>FBS</a:t>
          </a:r>
        </a:p>
      </dsp:txBody>
      <dsp:txXfrm>
        <a:off x="4499613" y="782947"/>
        <a:ext cx="1383036" cy="9220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DA97EA54-8D1A-4291-AD59-D5A2C0D509C2}" type="datetimeFigureOut">
              <a:rPr lang="en-US" smtClean="0"/>
              <a:t>2/7/2024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D31BB80E-01AD-4C9E-92F3-27A8A5AECBCB}" type="slidenum">
              <a:rPr lang="en-US" smtClean="0"/>
              <a:t>‹#›</a:t>
            </a:fld>
            <a:endParaRPr lang="en-US"/>
          </a:p>
        </p:txBody>
      </p:sp>
    </p:spTree>
    <p:extLst>
      <p:ext uri="{BB962C8B-B14F-4D97-AF65-F5344CB8AC3E}">
        <p14:creationId xmlns:p14="http://schemas.microsoft.com/office/powerpoint/2010/main" val="401429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31BB80E-01AD-4C9E-92F3-27A8A5AECBCB}" type="slidenum">
              <a:rPr lang="en-US" smtClean="0"/>
              <a:t>19</a:t>
            </a:fld>
            <a:endParaRPr lang="en-US"/>
          </a:p>
        </p:txBody>
      </p:sp>
    </p:spTree>
    <p:extLst>
      <p:ext uri="{BB962C8B-B14F-4D97-AF65-F5344CB8AC3E}">
        <p14:creationId xmlns:p14="http://schemas.microsoft.com/office/powerpoint/2010/main" val="232465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76F9F8-F187-4AC6-96E7-D7D65343EBA9}"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1BB80E-01AD-4C9E-92F3-27A8A5AECBCB}" type="slidenum">
              <a:rPr lang="en-US" smtClean="0"/>
              <a:t>28</a:t>
            </a:fld>
            <a:endParaRPr lang="en-US"/>
          </a:p>
        </p:txBody>
      </p:sp>
    </p:spTree>
    <p:extLst>
      <p:ext uri="{BB962C8B-B14F-4D97-AF65-F5344CB8AC3E}">
        <p14:creationId xmlns:p14="http://schemas.microsoft.com/office/powerpoint/2010/main" val="197730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76F9F8-F187-4AC6-96E7-D7D65343EBA9}"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94DE5F-62CE-41CA-8415-1255E507E4EE}"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F795B-26EE-427D-96AE-D4A1ACAFED13}" type="slidenum">
              <a:rPr lang="en-US" smtClean="0"/>
              <a:t>‹#›</a:t>
            </a:fld>
            <a:endParaRPr lang="en-US"/>
          </a:p>
        </p:txBody>
      </p:sp>
    </p:spTree>
    <p:extLst>
      <p:ext uri="{BB962C8B-B14F-4D97-AF65-F5344CB8AC3E}">
        <p14:creationId xmlns:p14="http://schemas.microsoft.com/office/powerpoint/2010/main" val="825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F1F732-CF07-4F56-8331-28BC596B80AE}"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F795B-26EE-427D-96AE-D4A1ACAFED13}" type="slidenum">
              <a:rPr lang="en-US" smtClean="0"/>
              <a:t>‹#›</a:t>
            </a:fld>
            <a:endParaRPr lang="en-US"/>
          </a:p>
        </p:txBody>
      </p:sp>
    </p:spTree>
    <p:extLst>
      <p:ext uri="{BB962C8B-B14F-4D97-AF65-F5344CB8AC3E}">
        <p14:creationId xmlns:p14="http://schemas.microsoft.com/office/powerpoint/2010/main" val="83081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5C1635-BB74-4D0F-A883-F7BBDAF558C1}"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F795B-26EE-427D-96AE-D4A1ACAFED13}" type="slidenum">
              <a:rPr lang="en-US" smtClean="0"/>
              <a:t>‹#›</a:t>
            </a:fld>
            <a:endParaRPr lang="en-US"/>
          </a:p>
        </p:txBody>
      </p:sp>
    </p:spTree>
    <p:extLst>
      <p:ext uri="{BB962C8B-B14F-4D97-AF65-F5344CB8AC3E}">
        <p14:creationId xmlns:p14="http://schemas.microsoft.com/office/powerpoint/2010/main" val="174153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B808B8-AD24-4159-9F75-2338F162192F}"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F795B-26EE-427D-96AE-D4A1ACAFED13}" type="slidenum">
              <a:rPr lang="en-US" smtClean="0"/>
              <a:t>‹#›</a:t>
            </a:fld>
            <a:endParaRPr lang="en-US"/>
          </a:p>
        </p:txBody>
      </p:sp>
    </p:spTree>
    <p:extLst>
      <p:ext uri="{BB962C8B-B14F-4D97-AF65-F5344CB8AC3E}">
        <p14:creationId xmlns:p14="http://schemas.microsoft.com/office/powerpoint/2010/main" val="88665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0D8F8C-0E2F-41AA-85F4-FCFE9F9EF237}"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4F795B-26EE-427D-96AE-D4A1ACAFED13}" type="slidenum">
              <a:rPr lang="en-US" smtClean="0"/>
              <a:t>‹#›</a:t>
            </a:fld>
            <a:endParaRPr lang="en-US"/>
          </a:p>
        </p:txBody>
      </p:sp>
    </p:spTree>
    <p:extLst>
      <p:ext uri="{BB962C8B-B14F-4D97-AF65-F5344CB8AC3E}">
        <p14:creationId xmlns:p14="http://schemas.microsoft.com/office/powerpoint/2010/main" val="323061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DD68A9-E2E9-4A40-91D2-6D362795A671}" type="datetime1">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F795B-26EE-427D-96AE-D4A1ACAFED13}" type="slidenum">
              <a:rPr lang="en-US" smtClean="0"/>
              <a:t>‹#›</a:t>
            </a:fld>
            <a:endParaRPr lang="en-US"/>
          </a:p>
        </p:txBody>
      </p:sp>
    </p:spTree>
    <p:extLst>
      <p:ext uri="{BB962C8B-B14F-4D97-AF65-F5344CB8AC3E}">
        <p14:creationId xmlns:p14="http://schemas.microsoft.com/office/powerpoint/2010/main" val="337619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70F94-834D-4BFB-942E-2EB20F10D857}" type="datetime1">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4F795B-26EE-427D-96AE-D4A1ACAFED13}" type="slidenum">
              <a:rPr lang="en-US" smtClean="0"/>
              <a:t>‹#›</a:t>
            </a:fld>
            <a:endParaRPr lang="en-US"/>
          </a:p>
        </p:txBody>
      </p:sp>
    </p:spTree>
    <p:extLst>
      <p:ext uri="{BB962C8B-B14F-4D97-AF65-F5344CB8AC3E}">
        <p14:creationId xmlns:p14="http://schemas.microsoft.com/office/powerpoint/2010/main" val="264465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77393B-A2B1-4A34-9CD9-5B62C4363CC5}" type="datetime1">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4F795B-26EE-427D-96AE-D4A1ACAFED13}" type="slidenum">
              <a:rPr lang="en-US" smtClean="0"/>
              <a:t>‹#›</a:t>
            </a:fld>
            <a:endParaRPr lang="en-US"/>
          </a:p>
        </p:txBody>
      </p:sp>
    </p:spTree>
    <p:extLst>
      <p:ext uri="{BB962C8B-B14F-4D97-AF65-F5344CB8AC3E}">
        <p14:creationId xmlns:p14="http://schemas.microsoft.com/office/powerpoint/2010/main" val="2278810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7BEC3-75F5-479D-BE69-FACF61A6A88E}" type="datetime1">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4F795B-26EE-427D-96AE-D4A1ACAFED13}" type="slidenum">
              <a:rPr lang="en-US" smtClean="0"/>
              <a:t>‹#›</a:t>
            </a:fld>
            <a:endParaRPr lang="en-US"/>
          </a:p>
        </p:txBody>
      </p:sp>
    </p:spTree>
    <p:extLst>
      <p:ext uri="{BB962C8B-B14F-4D97-AF65-F5344CB8AC3E}">
        <p14:creationId xmlns:p14="http://schemas.microsoft.com/office/powerpoint/2010/main" val="329523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9AD65B-E495-467B-8CAA-FAEA254B5E51}" type="datetime1">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F795B-26EE-427D-96AE-D4A1ACAFED13}" type="slidenum">
              <a:rPr lang="en-US" smtClean="0"/>
              <a:t>‹#›</a:t>
            </a:fld>
            <a:endParaRPr lang="en-US"/>
          </a:p>
        </p:txBody>
      </p:sp>
    </p:spTree>
    <p:extLst>
      <p:ext uri="{BB962C8B-B14F-4D97-AF65-F5344CB8AC3E}">
        <p14:creationId xmlns:p14="http://schemas.microsoft.com/office/powerpoint/2010/main" val="331918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698C0F-DF95-4A5E-AA99-8CB539EF4EDB}" type="datetime1">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4F795B-26EE-427D-96AE-D4A1ACAFED13}" type="slidenum">
              <a:rPr lang="en-US" smtClean="0"/>
              <a:t>‹#›</a:t>
            </a:fld>
            <a:endParaRPr lang="en-US"/>
          </a:p>
        </p:txBody>
      </p:sp>
    </p:spTree>
    <p:extLst>
      <p:ext uri="{BB962C8B-B14F-4D97-AF65-F5344CB8AC3E}">
        <p14:creationId xmlns:p14="http://schemas.microsoft.com/office/powerpoint/2010/main" val="3612295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50E12-F380-4DD2-9EC4-B08588157551}" type="datetime1">
              <a:rPr lang="en-US" smtClean="0"/>
              <a:t>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4F795B-26EE-427D-96AE-D4A1ACAFED13}" type="slidenum">
              <a:rPr lang="en-US" smtClean="0"/>
              <a:t>‹#›</a:t>
            </a:fld>
            <a:endParaRPr lang="en-US"/>
          </a:p>
        </p:txBody>
      </p:sp>
    </p:spTree>
    <p:extLst>
      <p:ext uri="{BB962C8B-B14F-4D97-AF65-F5344CB8AC3E}">
        <p14:creationId xmlns:p14="http://schemas.microsoft.com/office/powerpoint/2010/main" val="117538484"/>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90000"/>
            </a:schemeClr>
          </a:solidFill>
          <a:scene3d>
            <a:camera prst="orthographicFront"/>
            <a:lightRig rig="threePt" dir="t"/>
          </a:scene3d>
          <a:sp3d>
            <a:bevelT/>
          </a:sp3d>
        </p:spPr>
        <p:txBody>
          <a:bodyPr>
            <a:normAutofit/>
          </a:bodyPr>
          <a:lstStyle/>
          <a:p>
            <a:r>
              <a:rPr lang="en-US" sz="1800" b="1" i="1" dirty="0">
                <a:solidFill>
                  <a:schemeClr val="accent5"/>
                </a:solidFill>
                <a:latin typeface="Agency FB" panose="020B0503020202020204" pitchFamily="34" charset="0"/>
              </a:rPr>
              <a:t>In the name of Allah</a:t>
            </a:r>
            <a:endParaRPr lang="fa-IR" sz="1800" b="1" i="1" dirty="0">
              <a:solidFill>
                <a:schemeClr val="accent5"/>
              </a:solidFill>
            </a:endParaRPr>
          </a:p>
        </p:txBody>
      </p:sp>
      <p:sp>
        <p:nvSpPr>
          <p:cNvPr id="3" name="Content Placeholder 2"/>
          <p:cNvSpPr>
            <a:spLocks noGrp="1"/>
          </p:cNvSpPr>
          <p:nvPr>
            <p:ph idx="1"/>
          </p:nvPr>
        </p:nvSpPr>
        <p:spPr>
          <a:solidFill>
            <a:schemeClr val="bg2">
              <a:lumMod val="90000"/>
            </a:schemeClr>
          </a:solidFill>
          <a:effectLst>
            <a:glow rad="127000">
              <a:schemeClr val="bg2">
                <a:lumMod val="75000"/>
              </a:schemeClr>
            </a:glow>
          </a:effectLst>
          <a:scene3d>
            <a:camera prst="orthographicFront"/>
            <a:lightRig rig="threePt" dir="t"/>
          </a:scene3d>
          <a:sp3d>
            <a:bevelT/>
          </a:sp3d>
        </p:spPr>
        <p:txBody>
          <a:bodyPr>
            <a:normAutofit/>
          </a:bodyPr>
          <a:lstStyle/>
          <a:p>
            <a:pPr marL="0" indent="0" algn="ctr">
              <a:lnSpc>
                <a:spcPct val="150000"/>
              </a:lnSpc>
              <a:buNone/>
            </a:pPr>
            <a:r>
              <a:rPr lang="en-US" sz="2800" b="1" i="1" dirty="0">
                <a:solidFill>
                  <a:schemeClr val="accent6">
                    <a:lumMod val="75000"/>
                  </a:schemeClr>
                </a:solidFill>
                <a:cs typeface="+mj-cs"/>
              </a:rPr>
              <a:t>History taking and clinical </a:t>
            </a:r>
            <a:r>
              <a:rPr lang="en-US" sz="2800" b="1" i="1" dirty="0" smtClean="0">
                <a:solidFill>
                  <a:schemeClr val="accent6">
                    <a:lumMod val="75000"/>
                  </a:schemeClr>
                </a:solidFill>
                <a:cs typeface="+mj-cs"/>
              </a:rPr>
              <a:t>evaluation of female </a:t>
            </a:r>
            <a:r>
              <a:rPr lang="en-US" sz="2800" b="1" i="1" dirty="0">
                <a:solidFill>
                  <a:schemeClr val="accent6">
                    <a:lumMod val="75000"/>
                  </a:schemeClr>
                </a:solidFill>
                <a:cs typeface="+mj-cs"/>
              </a:rPr>
              <a:t>urinary </a:t>
            </a:r>
            <a:r>
              <a:rPr lang="en-US" sz="2800" b="1" i="1" dirty="0" smtClean="0">
                <a:solidFill>
                  <a:schemeClr val="accent6">
                    <a:lumMod val="75000"/>
                  </a:schemeClr>
                </a:solidFill>
                <a:cs typeface="+mj-cs"/>
              </a:rPr>
              <a:t>incontinence</a:t>
            </a:r>
          </a:p>
          <a:p>
            <a:pPr marL="0" indent="0" algn="ctr">
              <a:lnSpc>
                <a:spcPct val="150000"/>
              </a:lnSpc>
              <a:buNone/>
            </a:pPr>
            <a:endParaRPr lang="en-US" sz="2800" b="1" i="1" dirty="0" smtClean="0">
              <a:cs typeface="+mj-cs"/>
            </a:endParaRPr>
          </a:p>
          <a:p>
            <a:pPr marL="0" indent="0" algn="ctr">
              <a:buNone/>
            </a:pPr>
            <a:r>
              <a:rPr lang="en-US" sz="2800" b="1" dirty="0" smtClean="0">
                <a:solidFill>
                  <a:schemeClr val="accent1">
                    <a:lumMod val="75000"/>
                  </a:schemeClr>
                </a:solidFill>
                <a:cs typeface="+mj-cs"/>
              </a:rPr>
              <a:t>Presented By:</a:t>
            </a:r>
          </a:p>
          <a:p>
            <a:pPr marL="0" indent="0" algn="ctr">
              <a:buNone/>
            </a:pPr>
            <a:r>
              <a:rPr lang="en-US" sz="2800" b="1" dirty="0" smtClean="0">
                <a:solidFill>
                  <a:schemeClr val="accent1">
                    <a:lumMod val="75000"/>
                  </a:schemeClr>
                </a:solidFill>
                <a:cs typeface="+mj-cs"/>
              </a:rPr>
              <a:t>Dr.Maryam Zolghadr</a:t>
            </a:r>
            <a:endParaRPr lang="fa-IR" sz="2800" dirty="0">
              <a:solidFill>
                <a:schemeClr val="accent1">
                  <a:lumMod val="75000"/>
                </a:schemeClr>
              </a:solidFill>
              <a:cs typeface="+mj-cs"/>
            </a:endParaRPr>
          </a:p>
        </p:txBody>
      </p:sp>
      <p:sp>
        <p:nvSpPr>
          <p:cNvPr id="4" name="Slide Number Placeholder 3"/>
          <p:cNvSpPr>
            <a:spLocks noGrp="1"/>
          </p:cNvSpPr>
          <p:nvPr>
            <p:ph type="sldNum" sz="quarter" idx="12"/>
          </p:nvPr>
        </p:nvSpPr>
        <p:spPr/>
        <p:txBody>
          <a:bodyPr/>
          <a:lstStyle/>
          <a:p>
            <a:fld id="{194F795B-26EE-427D-96AE-D4A1ACAFED13}" type="slidenum">
              <a:rPr lang="en-US" smtClean="0"/>
              <a:t>1</a:t>
            </a:fld>
            <a:endParaRPr lang="en-US"/>
          </a:p>
        </p:txBody>
      </p:sp>
    </p:spTree>
    <p:extLst>
      <p:ext uri="{BB962C8B-B14F-4D97-AF65-F5344CB8AC3E}">
        <p14:creationId xmlns:p14="http://schemas.microsoft.com/office/powerpoint/2010/main" val="607033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77B46-4B88-71F7-A0F9-4D62F06C38FC}"/>
              </a:ext>
            </a:extLst>
          </p:cNvPr>
          <p:cNvPicPr>
            <a:picLocks noChangeAspect="1"/>
          </p:cNvPicPr>
          <p:nvPr/>
        </p:nvPicPr>
        <p:blipFill rotWithShape="1">
          <a:blip r:embed="rId2"/>
          <a:srcRect t="10731"/>
          <a:stretch/>
        </p:blipFill>
        <p:spPr>
          <a:xfrm>
            <a:off x="533400" y="1066800"/>
            <a:ext cx="8077200" cy="5105400"/>
          </a:xfrm>
          <a:prstGeom prst="rect">
            <a:avLst/>
          </a:prstGeom>
          <a:solidFill>
            <a:schemeClr val="bg2">
              <a:lumMod val="75000"/>
            </a:schemeClr>
          </a:solidFill>
          <a:effectLst>
            <a:glow rad="127000">
              <a:schemeClr val="bg2">
                <a:lumMod val="90000"/>
              </a:schemeClr>
            </a:glow>
          </a:effectLst>
          <a:scene3d>
            <a:camera prst="orthographicFront"/>
            <a:lightRig rig="threePt" dir="t"/>
          </a:scene3d>
          <a:sp3d extrusionH="76200">
            <a:bevelT prst="angle"/>
            <a:bevelB prst="angle"/>
            <a:extrusionClr>
              <a:schemeClr val="bg2">
                <a:lumMod val="10000"/>
              </a:schemeClr>
            </a:extrusionClr>
          </a:sp3d>
        </p:spPr>
      </p:pic>
      <p:sp>
        <p:nvSpPr>
          <p:cNvPr id="2" name="Slide Number Placeholder 1"/>
          <p:cNvSpPr>
            <a:spLocks noGrp="1"/>
          </p:cNvSpPr>
          <p:nvPr>
            <p:ph type="sldNum" sz="quarter" idx="12"/>
          </p:nvPr>
        </p:nvSpPr>
        <p:spPr/>
        <p:txBody>
          <a:bodyPr/>
          <a:lstStyle/>
          <a:p>
            <a:fld id="{194F795B-26EE-427D-96AE-D4A1ACAFED13}" type="slidenum">
              <a:rPr lang="en-US" smtClean="0"/>
              <a:t>10</a:t>
            </a:fld>
            <a:endParaRPr lang="en-US"/>
          </a:p>
        </p:txBody>
      </p:sp>
    </p:spTree>
    <p:extLst>
      <p:ext uri="{BB962C8B-B14F-4D97-AF65-F5344CB8AC3E}">
        <p14:creationId xmlns:p14="http://schemas.microsoft.com/office/powerpoint/2010/main" val="3269511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731" y="985837"/>
            <a:ext cx="8809483" cy="4757738"/>
          </a:xfrm>
          <a:prstGeom prst="rect">
            <a:avLst/>
          </a:prstGeom>
          <a:solidFill>
            <a:schemeClr val="bg2">
              <a:lumMod val="75000"/>
            </a:schemeClr>
          </a:solidFill>
          <a:effectLst>
            <a:glow rad="127000">
              <a:schemeClr val="accent4">
                <a:lumMod val="60000"/>
                <a:lumOff val="40000"/>
              </a:schemeClr>
            </a:glow>
          </a:effectLst>
          <a:scene3d>
            <a:camera prst="orthographicFront"/>
            <a:lightRig rig="threePt" dir="t"/>
          </a:scene3d>
          <a:sp3d>
            <a:bevelT w="139700" h="139700" prst="divot"/>
          </a:sp3d>
        </p:spPr>
      </p:pic>
      <p:sp>
        <p:nvSpPr>
          <p:cNvPr id="3" name="Slide Number Placeholder 2"/>
          <p:cNvSpPr>
            <a:spLocks noGrp="1"/>
          </p:cNvSpPr>
          <p:nvPr>
            <p:ph type="sldNum" sz="quarter" idx="12"/>
          </p:nvPr>
        </p:nvSpPr>
        <p:spPr/>
        <p:txBody>
          <a:bodyPr/>
          <a:lstStyle/>
          <a:p>
            <a:fld id="{194F795B-26EE-427D-96AE-D4A1ACAFED13}" type="slidenum">
              <a:rPr lang="en-US" smtClean="0"/>
              <a:t>11</a:t>
            </a:fld>
            <a:endParaRPr lang="en-US"/>
          </a:p>
        </p:txBody>
      </p:sp>
    </p:spTree>
    <p:extLst>
      <p:ext uri="{BB962C8B-B14F-4D97-AF65-F5344CB8AC3E}">
        <p14:creationId xmlns:p14="http://schemas.microsoft.com/office/powerpoint/2010/main" val="2189993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9CBD88-A6A6-F5C0-2089-611D10DC0712}"/>
              </a:ext>
            </a:extLst>
          </p:cNvPr>
          <p:cNvPicPr>
            <a:picLocks noChangeAspect="1"/>
          </p:cNvPicPr>
          <p:nvPr/>
        </p:nvPicPr>
        <p:blipFill>
          <a:blip r:embed="rId2"/>
          <a:stretch>
            <a:fillRect/>
          </a:stretch>
        </p:blipFill>
        <p:spPr>
          <a:xfrm>
            <a:off x="152400" y="304801"/>
            <a:ext cx="8766582" cy="6300596"/>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2" name="Slide Number Placeholder 1"/>
          <p:cNvSpPr>
            <a:spLocks noGrp="1"/>
          </p:cNvSpPr>
          <p:nvPr>
            <p:ph type="sldNum" sz="quarter" idx="12"/>
          </p:nvPr>
        </p:nvSpPr>
        <p:spPr/>
        <p:txBody>
          <a:bodyPr/>
          <a:lstStyle/>
          <a:p>
            <a:fld id="{194F795B-26EE-427D-96AE-D4A1ACAFED13}" type="slidenum">
              <a:rPr lang="en-US" smtClean="0"/>
              <a:t>12</a:t>
            </a:fld>
            <a:endParaRPr lang="en-US"/>
          </a:p>
        </p:txBody>
      </p:sp>
    </p:spTree>
    <p:extLst>
      <p:ext uri="{BB962C8B-B14F-4D97-AF65-F5344CB8AC3E}">
        <p14:creationId xmlns:p14="http://schemas.microsoft.com/office/powerpoint/2010/main" val="266634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549FCB-5904-1E5E-C39A-0F57E31CBA9C}"/>
              </a:ext>
            </a:extLst>
          </p:cNvPr>
          <p:cNvPicPr>
            <a:picLocks noChangeAspect="1"/>
          </p:cNvPicPr>
          <p:nvPr/>
        </p:nvPicPr>
        <p:blipFill>
          <a:blip r:embed="rId2"/>
          <a:stretch>
            <a:fillRect/>
          </a:stretch>
        </p:blipFill>
        <p:spPr>
          <a:xfrm>
            <a:off x="838200" y="457200"/>
            <a:ext cx="7640832" cy="6096000"/>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2" name="Slide Number Placeholder 1"/>
          <p:cNvSpPr>
            <a:spLocks noGrp="1"/>
          </p:cNvSpPr>
          <p:nvPr>
            <p:ph type="sldNum" sz="quarter" idx="12"/>
          </p:nvPr>
        </p:nvSpPr>
        <p:spPr/>
        <p:txBody>
          <a:bodyPr/>
          <a:lstStyle/>
          <a:p>
            <a:fld id="{194F795B-26EE-427D-96AE-D4A1ACAFED13}" type="slidenum">
              <a:rPr lang="en-US" smtClean="0"/>
              <a:t>13</a:t>
            </a:fld>
            <a:endParaRPr lang="en-US"/>
          </a:p>
        </p:txBody>
      </p:sp>
    </p:spTree>
    <p:extLst>
      <p:ext uri="{BB962C8B-B14F-4D97-AF65-F5344CB8AC3E}">
        <p14:creationId xmlns:p14="http://schemas.microsoft.com/office/powerpoint/2010/main" val="1663568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2065EA-551C-DAFB-79F0-EC6211490926}"/>
              </a:ext>
            </a:extLst>
          </p:cNvPr>
          <p:cNvPicPr>
            <a:picLocks noChangeAspect="1"/>
          </p:cNvPicPr>
          <p:nvPr/>
        </p:nvPicPr>
        <p:blipFill>
          <a:blip r:embed="rId2"/>
          <a:stretch>
            <a:fillRect/>
          </a:stretch>
        </p:blipFill>
        <p:spPr>
          <a:xfrm>
            <a:off x="381000" y="381000"/>
            <a:ext cx="8158929" cy="6172200"/>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2" name="Slide Number Placeholder 1"/>
          <p:cNvSpPr>
            <a:spLocks noGrp="1"/>
          </p:cNvSpPr>
          <p:nvPr>
            <p:ph type="sldNum" sz="quarter" idx="12"/>
          </p:nvPr>
        </p:nvSpPr>
        <p:spPr/>
        <p:txBody>
          <a:bodyPr/>
          <a:lstStyle/>
          <a:p>
            <a:fld id="{194F795B-26EE-427D-96AE-D4A1ACAFED13}" type="slidenum">
              <a:rPr lang="en-US" smtClean="0"/>
              <a:t>14</a:t>
            </a:fld>
            <a:endParaRPr lang="en-US"/>
          </a:p>
        </p:txBody>
      </p:sp>
    </p:spTree>
    <p:extLst>
      <p:ext uri="{BB962C8B-B14F-4D97-AF65-F5344CB8AC3E}">
        <p14:creationId xmlns:p14="http://schemas.microsoft.com/office/powerpoint/2010/main" val="1029687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17C89E-5086-CEF5-3DBF-EBF3A1959231}"/>
              </a:ext>
            </a:extLst>
          </p:cNvPr>
          <p:cNvPicPr>
            <a:picLocks noChangeAspect="1"/>
          </p:cNvPicPr>
          <p:nvPr/>
        </p:nvPicPr>
        <p:blipFill>
          <a:blip r:embed="rId2"/>
          <a:stretch>
            <a:fillRect/>
          </a:stretch>
        </p:blipFill>
        <p:spPr>
          <a:xfrm>
            <a:off x="624105" y="533400"/>
            <a:ext cx="7895790" cy="5943600"/>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2" name="Slide Number Placeholder 1"/>
          <p:cNvSpPr>
            <a:spLocks noGrp="1"/>
          </p:cNvSpPr>
          <p:nvPr>
            <p:ph type="sldNum" sz="quarter" idx="12"/>
          </p:nvPr>
        </p:nvSpPr>
        <p:spPr/>
        <p:txBody>
          <a:bodyPr/>
          <a:lstStyle/>
          <a:p>
            <a:fld id="{194F795B-26EE-427D-96AE-D4A1ACAFED13}" type="slidenum">
              <a:rPr lang="en-US" smtClean="0"/>
              <a:t>15</a:t>
            </a:fld>
            <a:endParaRPr lang="en-US"/>
          </a:p>
        </p:txBody>
      </p:sp>
    </p:spTree>
    <p:extLst>
      <p:ext uri="{BB962C8B-B14F-4D97-AF65-F5344CB8AC3E}">
        <p14:creationId xmlns:p14="http://schemas.microsoft.com/office/powerpoint/2010/main" val="2471699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1981200"/>
          </a:xfrm>
          <a:solidFill>
            <a:schemeClr val="bg2">
              <a:lumMod val="75000"/>
            </a:schemeClr>
          </a:solidFill>
          <a:effectLst>
            <a:glow rad="127000">
              <a:schemeClr val="bg2">
                <a:lumMod val="50000"/>
              </a:schemeClr>
            </a:glow>
          </a:effectLst>
          <a:scene3d>
            <a:camera prst="orthographicFront"/>
            <a:lightRig rig="threePt" dir="t"/>
          </a:scene3d>
          <a:sp3d>
            <a:bevelT prst="angle"/>
          </a:sp3d>
        </p:spPr>
        <p:txBody>
          <a:bodyPr>
            <a:normAutofit/>
          </a:bodyPr>
          <a:lstStyle/>
          <a:p>
            <a:r>
              <a:rPr lang="en-US" sz="2800" b="1" dirty="0">
                <a:solidFill>
                  <a:schemeClr val="tx2">
                    <a:lumMod val="75000"/>
                  </a:schemeClr>
                </a:solidFill>
              </a:rPr>
              <a:t>Clinical Evaluation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38400"/>
            <a:ext cx="6096000" cy="3962400"/>
          </a:xfrm>
          <a:prstGeom prst="rect">
            <a:avLst/>
          </a:prstGeom>
          <a:solidFill>
            <a:schemeClr val="accent4">
              <a:lumMod val="60000"/>
              <a:lumOff val="40000"/>
            </a:schemeClr>
          </a:solidFill>
          <a:ln>
            <a:noFill/>
          </a:ln>
          <a:effectLst/>
          <a:scene3d>
            <a:camera prst="orthographicFront"/>
            <a:lightRig rig="threePt" dir="t"/>
          </a:scene3d>
          <a:sp3d>
            <a:bevelT w="139700" h="139700" prst="divot"/>
          </a:sp3d>
          <a:extLst/>
        </p:spPr>
      </p:pic>
      <p:sp>
        <p:nvSpPr>
          <p:cNvPr id="3" name="Slide Number Placeholder 2"/>
          <p:cNvSpPr>
            <a:spLocks noGrp="1"/>
          </p:cNvSpPr>
          <p:nvPr>
            <p:ph type="sldNum" sz="quarter" idx="12"/>
          </p:nvPr>
        </p:nvSpPr>
        <p:spPr/>
        <p:txBody>
          <a:bodyPr/>
          <a:lstStyle/>
          <a:p>
            <a:fld id="{194F795B-26EE-427D-96AE-D4A1ACAFED13}" type="slidenum">
              <a:rPr lang="en-US" smtClean="0"/>
              <a:t>16</a:t>
            </a:fld>
            <a:endParaRPr lang="en-US"/>
          </a:p>
        </p:txBody>
      </p:sp>
    </p:spTree>
    <p:extLst>
      <p:ext uri="{BB962C8B-B14F-4D97-AF65-F5344CB8AC3E}">
        <p14:creationId xmlns:p14="http://schemas.microsoft.com/office/powerpoint/2010/main" val="347867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bg2">
              <a:lumMod val="75000"/>
            </a:schemeClr>
          </a:solidFill>
          <a:scene3d>
            <a:camera prst="orthographicFront"/>
            <a:lightRig rig="threePt" dir="t"/>
          </a:scene3d>
          <a:sp3d>
            <a:bevelT prst="angle"/>
          </a:sp3d>
        </p:spPr>
        <p:txBody>
          <a:bodyPr>
            <a:normAutofit fontScale="90000"/>
          </a:bodyPr>
          <a:lstStyle/>
          <a:p>
            <a:pPr lvl="0"/>
            <a:r>
              <a:rPr lang="en-US" sz="3100" b="1" dirty="0" smtClean="0">
                <a:solidFill>
                  <a:schemeClr val="tx2">
                    <a:lumMod val="75000"/>
                  </a:schemeClr>
                </a:solidFill>
              </a:rPr>
              <a:t/>
            </a:r>
            <a:br>
              <a:rPr lang="en-US" sz="3100" b="1" dirty="0" smtClean="0">
                <a:solidFill>
                  <a:schemeClr val="tx2">
                    <a:lumMod val="75000"/>
                  </a:schemeClr>
                </a:solidFill>
              </a:rPr>
            </a:br>
            <a:r>
              <a:rPr lang="en-US" sz="3100" b="1" dirty="0" smtClean="0">
                <a:solidFill>
                  <a:schemeClr val="tx2">
                    <a:lumMod val="75000"/>
                  </a:schemeClr>
                </a:solidFill>
              </a:rPr>
              <a:t>Physical </a:t>
            </a:r>
            <a:r>
              <a:rPr lang="en-US" sz="3100" b="1" dirty="0">
                <a:solidFill>
                  <a:schemeClr val="tx2">
                    <a:lumMod val="75000"/>
                  </a:schemeClr>
                </a:solidFill>
              </a:rPr>
              <a:t>examination</a:t>
            </a:r>
            <a:r>
              <a:rPr lang="fa-IR" dirty="0"/>
              <a:t/>
            </a:r>
            <a:br>
              <a:rPr lang="fa-IR" dirty="0"/>
            </a:br>
            <a:endParaRPr lang="fa-IR" dirty="0"/>
          </a:p>
        </p:txBody>
      </p:sp>
      <p:sp>
        <p:nvSpPr>
          <p:cNvPr id="3" name="Content Placeholder 2"/>
          <p:cNvSpPr>
            <a:spLocks noGrp="1"/>
          </p:cNvSpPr>
          <p:nvPr>
            <p:ph idx="1"/>
          </p:nvPr>
        </p:nvSpPr>
        <p:spPr>
          <a:xfrm>
            <a:off x="457200" y="1600200"/>
            <a:ext cx="8229600" cy="5105400"/>
          </a:xfrm>
        </p:spPr>
        <p:txBody>
          <a:bodyPr>
            <a:normAutofit lnSpcReduction="10000"/>
          </a:bodyPr>
          <a:lstStyle/>
          <a:p>
            <a:pPr marL="0" lvl="0" indent="0">
              <a:lnSpc>
                <a:spcPct val="120000"/>
              </a:lnSpc>
              <a:buNone/>
            </a:pPr>
            <a:r>
              <a:rPr lang="en-US" sz="2400" b="1" dirty="0" smtClean="0">
                <a:solidFill>
                  <a:schemeClr val="accent6">
                    <a:lumMod val="50000"/>
                  </a:schemeClr>
                </a:solidFill>
                <a:effectLst>
                  <a:outerShdw blurRad="38100" dist="38100" dir="2700000" algn="tl">
                    <a:srgbClr val="000000">
                      <a:alpha val="43137"/>
                    </a:srgbClr>
                  </a:outerShdw>
                </a:effectLst>
              </a:rPr>
              <a:t>General </a:t>
            </a:r>
            <a:r>
              <a:rPr lang="en-US" sz="2400" b="1" dirty="0">
                <a:solidFill>
                  <a:schemeClr val="accent6">
                    <a:lumMod val="50000"/>
                  </a:schemeClr>
                </a:solidFill>
                <a:effectLst>
                  <a:outerShdw blurRad="38100" dist="38100" dir="2700000" algn="tl">
                    <a:srgbClr val="000000">
                      <a:alpha val="43137"/>
                    </a:srgbClr>
                  </a:outerShdw>
                </a:effectLst>
              </a:rPr>
              <a:t>physical </a:t>
            </a:r>
            <a:r>
              <a:rPr lang="en-US" sz="2400" b="1" dirty="0" smtClean="0">
                <a:solidFill>
                  <a:schemeClr val="accent6">
                    <a:lumMod val="50000"/>
                  </a:schemeClr>
                </a:solidFill>
                <a:effectLst>
                  <a:outerShdw blurRad="38100" dist="38100" dir="2700000" algn="tl">
                    <a:srgbClr val="000000">
                      <a:alpha val="43137"/>
                    </a:srgbClr>
                  </a:outerShdw>
                </a:effectLst>
              </a:rPr>
              <a:t>examination:</a:t>
            </a:r>
          </a:p>
          <a:p>
            <a:pPr>
              <a:lnSpc>
                <a:spcPct val="150000"/>
              </a:lnSpc>
              <a:spcAft>
                <a:spcPts val="800"/>
              </a:spcAft>
              <a:buClr>
                <a:schemeClr val="accent6">
                  <a:lumMod val="75000"/>
                </a:schemeClr>
              </a:buClr>
              <a:buFont typeface="Wingdings" panose="05000000000000000000" pitchFamily="2" charset="2"/>
              <a:buChar char="ü"/>
            </a:pPr>
            <a:r>
              <a:rPr lang="en-US" sz="2200" b="1" dirty="0">
                <a:solidFill>
                  <a:schemeClr val="tx1">
                    <a:lumMod val="65000"/>
                    <a:lumOff val="35000"/>
                  </a:schemeClr>
                </a:solidFill>
              </a:rPr>
              <a:t>Mental and cognitive function</a:t>
            </a:r>
          </a:p>
          <a:p>
            <a:pPr>
              <a:lnSpc>
                <a:spcPct val="150000"/>
              </a:lnSpc>
              <a:spcAft>
                <a:spcPts val="800"/>
              </a:spcAft>
              <a:buClr>
                <a:schemeClr val="accent6">
                  <a:lumMod val="75000"/>
                </a:schemeClr>
              </a:buClr>
              <a:buFont typeface="Wingdings" panose="05000000000000000000" pitchFamily="2" charset="2"/>
              <a:buChar char="ü"/>
            </a:pPr>
            <a:r>
              <a:rPr lang="en-US" sz="2200" b="1" dirty="0" smtClean="0">
                <a:solidFill>
                  <a:schemeClr val="tx1">
                    <a:lumMod val="65000"/>
                    <a:lumOff val="35000"/>
                  </a:schemeClr>
                </a:solidFill>
              </a:rPr>
              <a:t>Neurologic </a:t>
            </a:r>
            <a:r>
              <a:rPr lang="en-US" sz="2200" b="1" dirty="0">
                <a:solidFill>
                  <a:schemeClr val="tx1">
                    <a:lumMod val="65000"/>
                    <a:lumOff val="35000"/>
                  </a:schemeClr>
                </a:solidFill>
              </a:rPr>
              <a:t>function </a:t>
            </a:r>
            <a:r>
              <a:rPr lang="en-US" sz="2200" b="1" dirty="0" smtClean="0">
                <a:solidFill>
                  <a:schemeClr val="tx1">
                    <a:lumMod val="65000"/>
                    <a:lumOff val="35000"/>
                  </a:schemeClr>
                </a:solidFill>
              </a:rPr>
              <a:t>                                                                 </a:t>
            </a:r>
          </a:p>
          <a:p>
            <a:pPr>
              <a:lnSpc>
                <a:spcPct val="150000"/>
              </a:lnSpc>
              <a:spcAft>
                <a:spcPts val="800"/>
              </a:spcAft>
              <a:buClr>
                <a:schemeClr val="accent6">
                  <a:lumMod val="75000"/>
                </a:schemeClr>
              </a:buClr>
              <a:buFont typeface="Wingdings" panose="05000000000000000000" pitchFamily="2" charset="2"/>
              <a:buChar char="ü"/>
            </a:pPr>
            <a:r>
              <a:rPr lang="en-US" sz="2200" b="1" dirty="0" smtClean="0">
                <a:solidFill>
                  <a:schemeClr val="tx1">
                    <a:lumMod val="65000"/>
                    <a:lumOff val="35000"/>
                  </a:schemeClr>
                </a:solidFill>
              </a:rPr>
              <a:t> Cardiovascular status</a:t>
            </a:r>
            <a:endParaRPr lang="en-US" sz="2200" b="1" dirty="0">
              <a:solidFill>
                <a:schemeClr val="tx1">
                  <a:lumMod val="65000"/>
                  <a:lumOff val="35000"/>
                </a:schemeClr>
              </a:solidFill>
            </a:endParaRPr>
          </a:p>
          <a:p>
            <a:pPr>
              <a:lnSpc>
                <a:spcPct val="150000"/>
              </a:lnSpc>
              <a:spcAft>
                <a:spcPts val="800"/>
              </a:spcAft>
              <a:buClr>
                <a:schemeClr val="accent6">
                  <a:lumMod val="75000"/>
                </a:schemeClr>
              </a:buClr>
              <a:buFont typeface="Wingdings" panose="05000000000000000000" pitchFamily="2" charset="2"/>
              <a:buChar char="ü"/>
            </a:pPr>
            <a:r>
              <a:rPr lang="en-US" sz="2200" b="1" dirty="0" smtClean="0">
                <a:solidFill>
                  <a:schemeClr val="tx1">
                    <a:lumMod val="65000"/>
                    <a:lumOff val="35000"/>
                  </a:schemeClr>
                </a:solidFill>
              </a:rPr>
              <a:t>Pulmonary </a:t>
            </a:r>
            <a:r>
              <a:rPr lang="en-US" sz="2200" b="1" dirty="0">
                <a:solidFill>
                  <a:schemeClr val="tx1">
                    <a:lumMod val="65000"/>
                    <a:lumOff val="35000"/>
                  </a:schemeClr>
                </a:solidFill>
              </a:rPr>
              <a:t>function </a:t>
            </a:r>
            <a:r>
              <a:rPr lang="en-US" sz="2200" b="1" dirty="0" smtClean="0">
                <a:solidFill>
                  <a:schemeClr val="tx1">
                    <a:lumMod val="65000"/>
                    <a:lumOff val="35000"/>
                  </a:schemeClr>
                </a:solidFill>
              </a:rPr>
              <a:t>                                                                  </a:t>
            </a:r>
          </a:p>
          <a:p>
            <a:pPr>
              <a:lnSpc>
                <a:spcPct val="150000"/>
              </a:lnSpc>
              <a:spcAft>
                <a:spcPts val="800"/>
              </a:spcAft>
              <a:buClr>
                <a:schemeClr val="accent6">
                  <a:lumMod val="75000"/>
                </a:schemeClr>
              </a:buClr>
              <a:buFont typeface="Wingdings" panose="05000000000000000000" pitchFamily="2" charset="2"/>
              <a:buChar char="ü"/>
            </a:pPr>
            <a:r>
              <a:rPr lang="en-US" sz="2200" b="1" dirty="0" smtClean="0">
                <a:solidFill>
                  <a:schemeClr val="tx1">
                    <a:lumMod val="65000"/>
                    <a:lumOff val="35000"/>
                  </a:schemeClr>
                </a:solidFill>
              </a:rPr>
              <a:t>Mobility</a:t>
            </a:r>
          </a:p>
          <a:p>
            <a:pPr>
              <a:lnSpc>
                <a:spcPct val="150000"/>
              </a:lnSpc>
              <a:spcAft>
                <a:spcPts val="800"/>
              </a:spcAft>
              <a:buClr>
                <a:schemeClr val="accent6">
                  <a:lumMod val="75000"/>
                </a:schemeClr>
              </a:buClr>
              <a:buFont typeface="Wingdings" panose="05000000000000000000" pitchFamily="2" charset="2"/>
              <a:buChar char="ü"/>
            </a:pPr>
            <a:r>
              <a:rPr lang="en-US" sz="2200" b="1" dirty="0" smtClean="0">
                <a:solidFill>
                  <a:schemeClr val="tx1">
                    <a:lumMod val="65000"/>
                    <a:lumOff val="35000"/>
                  </a:schemeClr>
                </a:solidFill>
              </a:rPr>
              <a:t> </a:t>
            </a:r>
            <a:r>
              <a:rPr lang="en-US" sz="2200" b="1" dirty="0">
                <a:solidFill>
                  <a:schemeClr val="tx1">
                    <a:lumMod val="65000"/>
                    <a:lumOff val="35000"/>
                  </a:schemeClr>
                </a:solidFill>
              </a:rPr>
              <a:t>pelvic &amp; lower abdomen examination </a:t>
            </a:r>
            <a:r>
              <a:rPr lang="en-US" sz="2200" b="1" dirty="0" smtClean="0">
                <a:solidFill>
                  <a:schemeClr val="tx1">
                    <a:lumMod val="65000"/>
                    <a:lumOff val="35000"/>
                  </a:schemeClr>
                </a:solidFill>
              </a:rPr>
              <a:t>       </a:t>
            </a:r>
          </a:p>
          <a:p>
            <a:pPr>
              <a:lnSpc>
                <a:spcPct val="150000"/>
              </a:lnSpc>
              <a:spcAft>
                <a:spcPts val="800"/>
              </a:spcAft>
              <a:buClr>
                <a:schemeClr val="accent6">
                  <a:lumMod val="75000"/>
                </a:schemeClr>
              </a:buClr>
              <a:buFont typeface="Wingdings" panose="05000000000000000000" pitchFamily="2" charset="2"/>
              <a:buChar char="ü"/>
            </a:pPr>
            <a:r>
              <a:rPr lang="en-US" sz="2200" b="1" dirty="0" smtClean="0">
                <a:solidFill>
                  <a:schemeClr val="tx1">
                    <a:lumMod val="65000"/>
                    <a:lumOff val="35000"/>
                  </a:schemeClr>
                </a:solidFill>
              </a:rPr>
              <a:t>Lower </a:t>
            </a:r>
            <a:r>
              <a:rPr lang="en-US" sz="2200" b="1" dirty="0">
                <a:solidFill>
                  <a:schemeClr val="tx1">
                    <a:lumMod val="65000"/>
                    <a:lumOff val="35000"/>
                  </a:schemeClr>
                </a:solidFill>
              </a:rPr>
              <a:t>extremity </a:t>
            </a:r>
            <a:endParaRPr lang="en-US" sz="2200" b="1" dirty="0" smtClean="0">
              <a:solidFill>
                <a:schemeClr val="tx1">
                  <a:lumMod val="65000"/>
                  <a:lumOff val="35000"/>
                </a:schemeClr>
              </a:solidFill>
            </a:endParaRPr>
          </a:p>
          <a:p>
            <a:pPr marL="0" indent="0">
              <a:lnSpc>
                <a:spcPct val="120000"/>
              </a:lnSpc>
              <a:spcAft>
                <a:spcPts val="800"/>
              </a:spcAft>
              <a:buNone/>
            </a:pPr>
            <a:endParaRPr lang="fa-IR" sz="2400" b="1" dirty="0">
              <a:solidFill>
                <a:schemeClr val="accent6">
                  <a:lumMod val="50000"/>
                </a:schemeClr>
              </a:solidFill>
              <a:effectLst>
                <a:outerShdw blurRad="38100" dist="38100" dir="2700000" algn="tl">
                  <a:srgbClr val="000000">
                    <a:alpha val="43137"/>
                  </a:srgbClr>
                </a:outerShdw>
              </a:effectLst>
            </a:endParaRPr>
          </a:p>
          <a:p>
            <a:pPr marL="0" lvl="0" indent="0">
              <a:buNone/>
            </a:pPr>
            <a:endParaRPr lang="fa-IR" dirty="0"/>
          </a:p>
          <a:p>
            <a:pPr marL="0" indent="0">
              <a:buNone/>
            </a:pPr>
            <a:endParaRPr lang="fa-IR" dirty="0"/>
          </a:p>
        </p:txBody>
      </p:sp>
      <p:sp>
        <p:nvSpPr>
          <p:cNvPr id="4" name="Slide Number Placeholder 3"/>
          <p:cNvSpPr>
            <a:spLocks noGrp="1"/>
          </p:cNvSpPr>
          <p:nvPr>
            <p:ph type="sldNum" sz="quarter" idx="12"/>
          </p:nvPr>
        </p:nvSpPr>
        <p:spPr/>
        <p:txBody>
          <a:bodyPr/>
          <a:lstStyle/>
          <a:p>
            <a:fld id="{194F795B-26EE-427D-96AE-D4A1ACAFED13}" type="slidenum">
              <a:rPr lang="en-US" smtClean="0"/>
              <a:t>17</a:t>
            </a:fld>
            <a:endParaRPr lang="en-US"/>
          </a:p>
        </p:txBody>
      </p:sp>
    </p:spTree>
    <p:extLst>
      <p:ext uri="{BB962C8B-B14F-4D97-AF65-F5344CB8AC3E}">
        <p14:creationId xmlns:p14="http://schemas.microsoft.com/office/powerpoint/2010/main" val="2876042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prst="angle"/>
          </a:sp3d>
        </p:spPr>
        <p:txBody>
          <a:bodyPr>
            <a:normAutofit/>
          </a:bodyPr>
          <a:lstStyle/>
          <a:p>
            <a:r>
              <a:rPr lang="en-US" sz="2800" b="1" dirty="0">
                <a:solidFill>
                  <a:schemeClr val="tx2">
                    <a:lumMod val="75000"/>
                  </a:schemeClr>
                </a:solidFill>
              </a:rPr>
              <a:t>Physical examination</a:t>
            </a:r>
            <a:endParaRPr lang="fa-IR" sz="2800"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pPr marL="0" indent="0">
              <a:lnSpc>
                <a:spcPct val="120000"/>
              </a:lnSpc>
              <a:spcAft>
                <a:spcPts val="800"/>
              </a:spcAft>
              <a:buNone/>
            </a:pPr>
            <a:r>
              <a:rPr lang="en-US" sz="3100" b="1" dirty="0">
                <a:solidFill>
                  <a:schemeClr val="accent6">
                    <a:lumMod val="50000"/>
                  </a:schemeClr>
                </a:solidFill>
                <a:effectLst>
                  <a:outerShdw blurRad="38100" dist="38100" dir="2700000" algn="tl">
                    <a:srgbClr val="000000">
                      <a:alpha val="43137"/>
                    </a:srgbClr>
                  </a:outerShdw>
                </a:effectLst>
              </a:rPr>
              <a:t>Pelvic examination:</a:t>
            </a:r>
          </a:p>
          <a:p>
            <a:pPr>
              <a:lnSpc>
                <a:spcPct val="160000"/>
              </a:lnSpc>
              <a:spcAft>
                <a:spcPts val="800"/>
              </a:spcAft>
              <a:buClr>
                <a:schemeClr val="accent6">
                  <a:lumMod val="75000"/>
                </a:schemeClr>
              </a:buClr>
              <a:buFont typeface="Wingdings" panose="05000000000000000000" pitchFamily="2" charset="2"/>
              <a:buChar char="ü"/>
            </a:pPr>
            <a:r>
              <a:rPr lang="en-US" sz="2900" b="1" dirty="0">
                <a:solidFill>
                  <a:schemeClr val="tx1">
                    <a:lumMod val="65000"/>
                    <a:lumOff val="35000"/>
                  </a:schemeClr>
                </a:solidFill>
              </a:rPr>
              <a:t>Evaluation of the vulva and vagina</a:t>
            </a:r>
          </a:p>
          <a:p>
            <a:pPr marL="0" indent="0">
              <a:lnSpc>
                <a:spcPct val="140000"/>
              </a:lnSpc>
              <a:spcAft>
                <a:spcPts val="800"/>
              </a:spcAft>
              <a:buNone/>
            </a:pPr>
            <a:r>
              <a:rPr lang="en-US" sz="2900" b="1" i="1" dirty="0" smtClean="0">
                <a:solidFill>
                  <a:schemeClr val="accent1">
                    <a:lumMod val="75000"/>
                  </a:schemeClr>
                </a:solidFill>
              </a:rPr>
              <a:t>atrophy</a:t>
            </a:r>
            <a:r>
              <a:rPr lang="en-US" sz="2900" b="1" i="1" dirty="0">
                <a:solidFill>
                  <a:schemeClr val="accent1">
                    <a:lumMod val="75000"/>
                  </a:schemeClr>
                </a:solidFill>
              </a:rPr>
              <a:t>, vaginitis, dermatoses</a:t>
            </a:r>
          </a:p>
          <a:p>
            <a:pPr>
              <a:lnSpc>
                <a:spcPct val="160000"/>
              </a:lnSpc>
              <a:spcAft>
                <a:spcPts val="800"/>
              </a:spcAft>
              <a:buClr>
                <a:schemeClr val="accent6">
                  <a:lumMod val="75000"/>
                </a:schemeClr>
              </a:buClr>
              <a:buFont typeface="Wingdings" panose="05000000000000000000" pitchFamily="2" charset="2"/>
              <a:buChar char="ü"/>
            </a:pPr>
            <a:r>
              <a:rPr lang="en-US" sz="3300" b="1" dirty="0">
                <a:solidFill>
                  <a:schemeClr val="tx1">
                    <a:lumMod val="65000"/>
                    <a:lumOff val="35000"/>
                  </a:schemeClr>
                </a:solidFill>
              </a:rPr>
              <a:t>Inspection or palpation of the urethra</a:t>
            </a:r>
          </a:p>
          <a:p>
            <a:pPr marL="0" indent="0">
              <a:lnSpc>
                <a:spcPct val="140000"/>
              </a:lnSpc>
              <a:spcAft>
                <a:spcPts val="800"/>
              </a:spcAft>
              <a:buNone/>
            </a:pPr>
            <a:r>
              <a:rPr lang="en-US" sz="2200" b="1" dirty="0" smtClean="0">
                <a:solidFill>
                  <a:schemeClr val="tx1">
                    <a:lumMod val="65000"/>
                    <a:lumOff val="35000"/>
                  </a:schemeClr>
                </a:solidFill>
              </a:rPr>
              <a:t> </a:t>
            </a:r>
            <a:r>
              <a:rPr lang="en-US" sz="2900" b="1" i="1" dirty="0">
                <a:solidFill>
                  <a:schemeClr val="accent1">
                    <a:lumMod val="75000"/>
                  </a:schemeClr>
                </a:solidFill>
              </a:rPr>
              <a:t>infection or diverticulum</a:t>
            </a:r>
          </a:p>
          <a:p>
            <a:pPr>
              <a:lnSpc>
                <a:spcPct val="160000"/>
              </a:lnSpc>
              <a:spcAft>
                <a:spcPts val="800"/>
              </a:spcAft>
              <a:buClr>
                <a:schemeClr val="accent6">
                  <a:lumMod val="75000"/>
                </a:schemeClr>
              </a:buClr>
              <a:buFont typeface="Wingdings" panose="05000000000000000000" pitchFamily="2" charset="2"/>
              <a:buChar char="ü"/>
            </a:pPr>
            <a:r>
              <a:rPr lang="en-US" sz="2900" b="1" dirty="0">
                <a:solidFill>
                  <a:schemeClr val="tx1">
                    <a:lumMod val="65000"/>
                    <a:lumOff val="35000"/>
                  </a:schemeClr>
                </a:solidFill>
              </a:rPr>
              <a:t>Prolapse staging</a:t>
            </a:r>
          </a:p>
          <a:p>
            <a:pPr>
              <a:lnSpc>
                <a:spcPct val="160000"/>
              </a:lnSpc>
              <a:spcAft>
                <a:spcPts val="800"/>
              </a:spcAft>
              <a:buClr>
                <a:schemeClr val="accent6">
                  <a:lumMod val="75000"/>
                </a:schemeClr>
              </a:buClr>
              <a:buFont typeface="Wingdings" panose="05000000000000000000" pitchFamily="2" charset="2"/>
              <a:buChar char="ü"/>
            </a:pPr>
            <a:r>
              <a:rPr lang="en-US" sz="2900" b="1" dirty="0">
                <a:solidFill>
                  <a:schemeClr val="tx1">
                    <a:lumMod val="65000"/>
                    <a:lumOff val="35000"/>
                  </a:schemeClr>
                </a:solidFill>
              </a:rPr>
              <a:t>Bimanual and rectovaginal examinations</a:t>
            </a:r>
          </a:p>
          <a:p>
            <a:pPr>
              <a:lnSpc>
                <a:spcPct val="160000"/>
              </a:lnSpc>
              <a:spcAft>
                <a:spcPts val="800"/>
              </a:spcAft>
              <a:buClr>
                <a:schemeClr val="accent6">
                  <a:lumMod val="75000"/>
                </a:schemeClr>
              </a:buClr>
              <a:buFont typeface="Wingdings" panose="05000000000000000000" pitchFamily="2" charset="2"/>
              <a:buChar char="ü"/>
            </a:pPr>
            <a:r>
              <a:rPr lang="en-US" sz="2900" b="1" dirty="0">
                <a:solidFill>
                  <a:schemeClr val="tx1">
                    <a:lumMod val="65000"/>
                    <a:lumOff val="35000"/>
                  </a:schemeClr>
                </a:solidFill>
              </a:rPr>
              <a:t>Integrity of the pelvic floor and </a:t>
            </a:r>
            <a:r>
              <a:rPr lang="en-US" sz="2900" b="1" dirty="0" err="1">
                <a:solidFill>
                  <a:schemeClr val="tx1">
                    <a:lumMod val="65000"/>
                    <a:lumOff val="35000"/>
                  </a:schemeClr>
                </a:solidFill>
              </a:rPr>
              <a:t>levator</a:t>
            </a:r>
            <a:r>
              <a:rPr lang="en-US" sz="2900" b="1" dirty="0">
                <a:solidFill>
                  <a:schemeClr val="tx1">
                    <a:lumMod val="65000"/>
                    <a:lumOff val="35000"/>
                  </a:schemeClr>
                </a:solidFill>
              </a:rPr>
              <a:t> </a:t>
            </a:r>
            <a:r>
              <a:rPr lang="en-US" sz="2900" b="1" dirty="0" err="1">
                <a:solidFill>
                  <a:schemeClr val="tx1">
                    <a:lumMod val="65000"/>
                    <a:lumOff val="35000"/>
                  </a:schemeClr>
                </a:solidFill>
              </a:rPr>
              <a:t>ani</a:t>
            </a:r>
            <a:r>
              <a:rPr lang="en-US" sz="2900" b="1" dirty="0">
                <a:solidFill>
                  <a:schemeClr val="tx1">
                    <a:lumMod val="65000"/>
                    <a:lumOff val="35000"/>
                  </a:schemeClr>
                </a:solidFill>
              </a:rPr>
              <a:t> muscles</a:t>
            </a:r>
          </a:p>
          <a:p>
            <a:pPr>
              <a:lnSpc>
                <a:spcPct val="160000"/>
              </a:lnSpc>
              <a:spcAft>
                <a:spcPts val="800"/>
              </a:spcAft>
              <a:buClr>
                <a:schemeClr val="accent6">
                  <a:lumMod val="75000"/>
                </a:schemeClr>
              </a:buClr>
              <a:buFont typeface="Wingdings" panose="05000000000000000000" pitchFamily="2" charset="2"/>
              <a:buChar char="ü"/>
            </a:pPr>
            <a:r>
              <a:rPr lang="en-US" sz="2900" b="1" dirty="0">
                <a:solidFill>
                  <a:schemeClr val="tx1">
                    <a:lumMod val="65000"/>
                    <a:lumOff val="35000"/>
                  </a:schemeClr>
                </a:solidFill>
              </a:rPr>
              <a:t>Integrity of the anal sphincter</a:t>
            </a:r>
          </a:p>
          <a:p>
            <a:pPr marL="0" indent="0">
              <a:buNone/>
            </a:pPr>
            <a:endParaRPr lang="fa-IR" dirty="0"/>
          </a:p>
        </p:txBody>
      </p:sp>
      <p:sp>
        <p:nvSpPr>
          <p:cNvPr id="4" name="Slide Number Placeholder 3"/>
          <p:cNvSpPr>
            <a:spLocks noGrp="1"/>
          </p:cNvSpPr>
          <p:nvPr>
            <p:ph type="sldNum" sz="quarter" idx="12"/>
          </p:nvPr>
        </p:nvSpPr>
        <p:spPr/>
        <p:txBody>
          <a:bodyPr/>
          <a:lstStyle/>
          <a:p>
            <a:fld id="{194F795B-26EE-427D-96AE-D4A1ACAFED13}" type="slidenum">
              <a:rPr lang="en-US" smtClean="0"/>
              <a:t>18</a:t>
            </a:fld>
            <a:endParaRPr lang="en-US"/>
          </a:p>
        </p:txBody>
      </p:sp>
    </p:spTree>
    <p:extLst>
      <p:ext uri="{BB962C8B-B14F-4D97-AF65-F5344CB8AC3E}">
        <p14:creationId xmlns:p14="http://schemas.microsoft.com/office/powerpoint/2010/main" val="2279944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prst="angle"/>
          </a:sp3d>
        </p:spPr>
        <p:txBody>
          <a:bodyPr>
            <a:normAutofit/>
          </a:bodyPr>
          <a:lstStyle/>
          <a:p>
            <a:r>
              <a:rPr lang="en-US" sz="2800" b="1" dirty="0">
                <a:solidFill>
                  <a:schemeClr val="tx2">
                    <a:lumMod val="75000"/>
                  </a:schemeClr>
                </a:solidFill>
              </a:rPr>
              <a:t>VISUAL INSPECTION </a:t>
            </a:r>
            <a:endParaRPr lang="fa-IR" sz="2800" b="1" dirty="0">
              <a:solidFill>
                <a:schemeClr val="tx2">
                  <a:lumMod val="75000"/>
                </a:schemeClr>
              </a:solidFill>
            </a:endParaRPr>
          </a:p>
        </p:txBody>
      </p:sp>
      <p:sp>
        <p:nvSpPr>
          <p:cNvPr id="3" name="Content Placeholder 2"/>
          <p:cNvSpPr>
            <a:spLocks noGrp="1"/>
          </p:cNvSpPr>
          <p:nvPr>
            <p:ph idx="1"/>
          </p:nvPr>
        </p:nvSpPr>
        <p:spPr>
          <a:xfrm>
            <a:off x="152400" y="1752600"/>
            <a:ext cx="8534400" cy="4572000"/>
          </a:xfrm>
        </p:spPr>
        <p:txBody>
          <a:bodyPr>
            <a:normAutofit fontScale="70000" lnSpcReduction="20000"/>
          </a:bodyPr>
          <a:lstStyle/>
          <a:p>
            <a:pPr>
              <a:buClr>
                <a:schemeClr val="accent6">
                  <a:lumMod val="75000"/>
                </a:schemeClr>
              </a:buClr>
              <a:buFont typeface="Wingdings" panose="05000000000000000000" pitchFamily="2" charset="2"/>
              <a:buChar char="ü"/>
            </a:pPr>
            <a:r>
              <a:rPr lang="en-US" sz="2600" b="1" dirty="0">
                <a:solidFill>
                  <a:schemeClr val="tx1">
                    <a:lumMod val="65000"/>
                    <a:lumOff val="35000"/>
                  </a:schemeClr>
                </a:solidFill>
              </a:rPr>
              <a:t>The first part of the examination is a visual inspection of the </a:t>
            </a:r>
            <a:r>
              <a:rPr lang="en-US" sz="2600" b="1" dirty="0">
                <a:solidFill>
                  <a:schemeClr val="accent6">
                    <a:lumMod val="50000"/>
                  </a:schemeClr>
                </a:solidFill>
              </a:rPr>
              <a:t>vulvar</a:t>
            </a:r>
            <a:r>
              <a:rPr lang="en-US" sz="2600" b="1" dirty="0">
                <a:solidFill>
                  <a:schemeClr val="tx1">
                    <a:lumMod val="65000"/>
                    <a:lumOff val="35000"/>
                  </a:schemeClr>
                </a:solidFill>
              </a:rPr>
              <a:t>, </a:t>
            </a:r>
            <a:r>
              <a:rPr lang="en-US" sz="2600" b="1" dirty="0">
                <a:solidFill>
                  <a:schemeClr val="accent6">
                    <a:lumMod val="50000"/>
                  </a:schemeClr>
                </a:solidFill>
              </a:rPr>
              <a:t>perineal</a:t>
            </a:r>
            <a:r>
              <a:rPr lang="en-US" sz="2600" b="1" dirty="0">
                <a:solidFill>
                  <a:schemeClr val="tx1">
                    <a:lumMod val="65000"/>
                    <a:lumOff val="35000"/>
                  </a:schemeClr>
                </a:solidFill>
              </a:rPr>
              <a:t>, and </a:t>
            </a:r>
            <a:r>
              <a:rPr lang="en-US" sz="2600" b="1" dirty="0">
                <a:solidFill>
                  <a:schemeClr val="accent6">
                    <a:lumMod val="50000"/>
                  </a:schemeClr>
                </a:solidFill>
              </a:rPr>
              <a:t>perianal</a:t>
            </a:r>
            <a:r>
              <a:rPr lang="en-US" sz="2600" b="1" dirty="0">
                <a:solidFill>
                  <a:schemeClr val="tx1">
                    <a:lumMod val="65000"/>
                    <a:lumOff val="35000"/>
                  </a:schemeClr>
                </a:solidFill>
              </a:rPr>
              <a:t> areas with the patient in the </a:t>
            </a:r>
            <a:r>
              <a:rPr lang="en-US" sz="2600" b="1" dirty="0">
                <a:solidFill>
                  <a:schemeClr val="accent6">
                    <a:lumMod val="50000"/>
                  </a:schemeClr>
                </a:solidFill>
              </a:rPr>
              <a:t>dorsal lithotomy </a:t>
            </a:r>
            <a:r>
              <a:rPr lang="en-US" sz="2600" b="1" dirty="0">
                <a:solidFill>
                  <a:schemeClr val="tx1">
                    <a:lumMod val="65000"/>
                    <a:lumOff val="35000"/>
                  </a:schemeClr>
                </a:solidFill>
              </a:rPr>
              <a:t>position. </a:t>
            </a:r>
          </a:p>
          <a:p>
            <a:pPr marL="0" indent="0">
              <a:buNone/>
            </a:pPr>
            <a:endParaRPr lang="en-US" sz="2600" dirty="0"/>
          </a:p>
          <a:p>
            <a:pPr>
              <a:buClr>
                <a:schemeClr val="accent6">
                  <a:lumMod val="75000"/>
                </a:schemeClr>
              </a:buClr>
              <a:buFont typeface="Wingdings" panose="05000000000000000000" pitchFamily="2" charset="2"/>
              <a:buChar char="ü"/>
            </a:pPr>
            <a:r>
              <a:rPr lang="en-US" sz="2600" b="1" dirty="0">
                <a:solidFill>
                  <a:schemeClr val="tx1">
                    <a:lumMod val="65000"/>
                    <a:lumOff val="35000"/>
                  </a:schemeClr>
                </a:solidFill>
              </a:rPr>
              <a:t>As during other components of the examination,</a:t>
            </a:r>
          </a:p>
          <a:p>
            <a:pPr marL="0" indent="0">
              <a:buClr>
                <a:schemeClr val="accent6">
                  <a:lumMod val="75000"/>
                </a:schemeClr>
              </a:buClr>
              <a:buNone/>
            </a:pPr>
            <a:r>
              <a:rPr lang="en-US" sz="2600" b="1" dirty="0">
                <a:solidFill>
                  <a:schemeClr val="tx1">
                    <a:lumMod val="65000"/>
                    <a:lumOff val="35000"/>
                  </a:schemeClr>
                </a:solidFill>
              </a:rPr>
              <a:t> the inspection should be performed initially with the</a:t>
            </a:r>
          </a:p>
          <a:p>
            <a:pPr marL="0" indent="0">
              <a:buNone/>
            </a:pPr>
            <a:r>
              <a:rPr lang="en-US" sz="2600" b="1" dirty="0" smtClean="0">
                <a:solidFill>
                  <a:schemeClr val="tx1">
                    <a:lumMod val="65000"/>
                    <a:lumOff val="35000"/>
                  </a:schemeClr>
                </a:solidFill>
              </a:rPr>
              <a:t> </a:t>
            </a:r>
            <a:r>
              <a:rPr lang="en-US" sz="2600" b="1" dirty="0">
                <a:solidFill>
                  <a:schemeClr val="tx1">
                    <a:lumMod val="65000"/>
                    <a:lumOff val="35000"/>
                  </a:schemeClr>
                </a:solidFill>
              </a:rPr>
              <a:t>patient</a:t>
            </a:r>
            <a:r>
              <a:rPr lang="en-US" sz="2600" dirty="0"/>
              <a:t> </a:t>
            </a:r>
            <a:r>
              <a:rPr lang="en-US" sz="2600" b="1" dirty="0">
                <a:solidFill>
                  <a:schemeClr val="accent6">
                    <a:lumMod val="50000"/>
                  </a:schemeClr>
                </a:solidFill>
                <a:effectLst>
                  <a:outerShdw blurRad="38100" dist="38100" dir="2700000" algn="tl">
                    <a:srgbClr val="000000">
                      <a:alpha val="43137"/>
                    </a:srgbClr>
                  </a:outerShdw>
                </a:effectLst>
              </a:rPr>
              <a:t>relaxed and then while straining.</a:t>
            </a:r>
          </a:p>
          <a:p>
            <a:pPr>
              <a:buFont typeface="Wingdings" panose="05000000000000000000" pitchFamily="2" charset="2"/>
              <a:buChar char="Ø"/>
            </a:pPr>
            <a:r>
              <a:rPr lang="en-US" sz="2600" b="1" dirty="0">
                <a:solidFill>
                  <a:schemeClr val="tx1">
                    <a:lumMod val="65000"/>
                    <a:lumOff val="35000"/>
                  </a:schemeClr>
                </a:solidFill>
              </a:rPr>
              <a:t>Transverse diameter of the </a:t>
            </a:r>
            <a:r>
              <a:rPr lang="en-US" sz="2600" b="1" dirty="0">
                <a:solidFill>
                  <a:schemeClr val="accent6">
                    <a:lumMod val="50000"/>
                  </a:schemeClr>
                </a:solidFill>
              </a:rPr>
              <a:t>genital </a:t>
            </a:r>
            <a:r>
              <a:rPr lang="en-US" sz="2600" b="1" dirty="0" smtClean="0">
                <a:solidFill>
                  <a:schemeClr val="accent6">
                    <a:lumMod val="50000"/>
                  </a:schemeClr>
                </a:solidFill>
              </a:rPr>
              <a:t>hiatus</a:t>
            </a:r>
          </a:p>
          <a:p>
            <a:pPr marL="0" indent="0">
              <a:buNone/>
            </a:pPr>
            <a:r>
              <a:rPr lang="en-US" sz="2600" b="1" dirty="0" smtClean="0">
                <a:solidFill>
                  <a:schemeClr val="tx1">
                    <a:lumMod val="65000"/>
                    <a:lumOff val="35000"/>
                  </a:schemeClr>
                </a:solidFill>
              </a:rPr>
              <a:t> </a:t>
            </a:r>
            <a:r>
              <a:rPr lang="en-US" sz="2600" b="1" dirty="0" smtClean="0">
                <a:solidFill>
                  <a:schemeClr val="tx1">
                    <a:lumMod val="65000"/>
                    <a:lumOff val="35000"/>
                  </a:schemeClr>
                </a:solidFill>
              </a:rPr>
              <a:t>( </a:t>
            </a:r>
            <a:r>
              <a:rPr lang="en-US" sz="2600" b="1" dirty="0">
                <a:solidFill>
                  <a:schemeClr val="tx1">
                    <a:lumMod val="65000"/>
                    <a:lumOff val="35000"/>
                  </a:schemeClr>
                </a:solidFill>
              </a:rPr>
              <a:t>the space between the labia </a:t>
            </a:r>
            <a:r>
              <a:rPr lang="en-US" sz="2600" b="1" dirty="0" err="1">
                <a:solidFill>
                  <a:schemeClr val="tx1">
                    <a:lumMod val="65000"/>
                    <a:lumOff val="35000"/>
                  </a:schemeClr>
                </a:solidFill>
              </a:rPr>
              <a:t>majora</a:t>
            </a:r>
            <a:r>
              <a:rPr lang="en-US" sz="2600" b="1" dirty="0">
                <a:solidFill>
                  <a:schemeClr val="tx1">
                    <a:lumMod val="65000"/>
                    <a:lumOff val="35000"/>
                  </a:schemeClr>
                </a:solidFill>
              </a:rPr>
              <a:t>)</a:t>
            </a:r>
          </a:p>
          <a:p>
            <a:pPr>
              <a:buFont typeface="Wingdings" panose="05000000000000000000" pitchFamily="2" charset="2"/>
              <a:buChar char="Ø"/>
            </a:pPr>
            <a:r>
              <a:rPr lang="en-US" sz="2600" b="1" dirty="0">
                <a:solidFill>
                  <a:schemeClr val="accent6">
                    <a:lumMod val="50000"/>
                  </a:schemeClr>
                </a:solidFill>
              </a:rPr>
              <a:t>Protrusion</a:t>
            </a:r>
            <a:r>
              <a:rPr lang="en-US" sz="2600" b="1" dirty="0">
                <a:solidFill>
                  <a:schemeClr val="tx1">
                    <a:lumMod val="65000"/>
                    <a:lumOff val="35000"/>
                  </a:schemeClr>
                </a:solidFill>
              </a:rPr>
              <a:t> of the </a:t>
            </a:r>
            <a:r>
              <a:rPr lang="en-US" sz="2600" b="1" dirty="0">
                <a:solidFill>
                  <a:schemeClr val="accent6">
                    <a:lumMod val="50000"/>
                  </a:schemeClr>
                </a:solidFill>
              </a:rPr>
              <a:t>vaginal walls </a:t>
            </a:r>
            <a:r>
              <a:rPr lang="en-US" sz="2600" b="1" dirty="0">
                <a:solidFill>
                  <a:schemeClr val="tx1">
                    <a:lumMod val="65000"/>
                    <a:lumOff val="35000"/>
                  </a:schemeClr>
                </a:solidFill>
              </a:rPr>
              <a:t>or cervix to or </a:t>
            </a:r>
            <a:r>
              <a:rPr lang="en-US" sz="2600" b="1" dirty="0" smtClean="0">
                <a:solidFill>
                  <a:schemeClr val="tx1">
                    <a:lumMod val="65000"/>
                    <a:lumOff val="35000"/>
                  </a:schemeClr>
                </a:solidFill>
              </a:rPr>
              <a:t>beyond</a:t>
            </a:r>
          </a:p>
          <a:p>
            <a:pPr marL="0" indent="0">
              <a:buNone/>
            </a:pPr>
            <a:r>
              <a:rPr lang="en-US" sz="2600" b="1" dirty="0" smtClean="0">
                <a:solidFill>
                  <a:schemeClr val="tx1">
                    <a:lumMod val="65000"/>
                    <a:lumOff val="35000"/>
                  </a:schemeClr>
                </a:solidFill>
              </a:rPr>
              <a:t> the </a:t>
            </a:r>
            <a:r>
              <a:rPr lang="en-US" sz="2600" b="1" dirty="0" err="1">
                <a:solidFill>
                  <a:schemeClr val="tx1">
                    <a:lumMod val="65000"/>
                    <a:lumOff val="35000"/>
                  </a:schemeClr>
                </a:solidFill>
              </a:rPr>
              <a:t>introitus</a:t>
            </a:r>
            <a:r>
              <a:rPr lang="en-US" sz="2600" b="1" dirty="0">
                <a:solidFill>
                  <a:schemeClr val="tx1">
                    <a:lumMod val="65000"/>
                    <a:lumOff val="35000"/>
                  </a:schemeClr>
                </a:solidFill>
              </a:rPr>
              <a:t> </a:t>
            </a:r>
            <a:r>
              <a:rPr lang="en-US" sz="2600" b="1" dirty="0" smtClean="0">
                <a:solidFill>
                  <a:schemeClr val="tx1">
                    <a:lumMod val="65000"/>
                    <a:lumOff val="35000"/>
                  </a:schemeClr>
                </a:solidFill>
              </a:rPr>
              <a:t>(</a:t>
            </a:r>
            <a:r>
              <a:rPr lang="en-US" sz="2600" b="1" dirty="0" smtClean="0">
                <a:solidFill>
                  <a:schemeClr val="accent6">
                    <a:lumMod val="50000"/>
                  </a:schemeClr>
                </a:solidFill>
              </a:rPr>
              <a:t>uterine </a:t>
            </a:r>
            <a:r>
              <a:rPr lang="en-US" sz="2600" b="1" dirty="0" err="1">
                <a:solidFill>
                  <a:schemeClr val="accent6">
                    <a:lumMod val="50000"/>
                  </a:schemeClr>
                </a:solidFill>
              </a:rPr>
              <a:t>procidentia</a:t>
            </a:r>
            <a:r>
              <a:rPr lang="en-US" sz="2600" b="1" dirty="0" smtClean="0">
                <a:solidFill>
                  <a:schemeClr val="tx1">
                    <a:lumMod val="65000"/>
                    <a:lumOff val="35000"/>
                  </a:schemeClr>
                </a:solidFill>
              </a:rPr>
              <a:t>)</a:t>
            </a:r>
          </a:p>
          <a:p>
            <a:pPr>
              <a:buFont typeface="Wingdings" panose="05000000000000000000" pitchFamily="2" charset="2"/>
              <a:buChar char="Ø"/>
            </a:pPr>
            <a:r>
              <a:rPr lang="en-US" sz="2600" b="1" dirty="0" smtClean="0">
                <a:solidFill>
                  <a:schemeClr val="accent6">
                    <a:lumMod val="50000"/>
                  </a:schemeClr>
                </a:solidFill>
              </a:rPr>
              <a:t>vaginal </a:t>
            </a:r>
            <a:r>
              <a:rPr lang="en-US" sz="2600" b="1" dirty="0">
                <a:solidFill>
                  <a:schemeClr val="accent6">
                    <a:lumMod val="50000"/>
                  </a:schemeClr>
                </a:solidFill>
              </a:rPr>
              <a:t>tissue </a:t>
            </a:r>
            <a:r>
              <a:rPr lang="en-US" sz="2600" b="1" dirty="0">
                <a:solidFill>
                  <a:schemeClr val="tx1">
                    <a:lumMod val="65000"/>
                    <a:lumOff val="35000"/>
                  </a:schemeClr>
                </a:solidFill>
              </a:rPr>
              <a:t>is examined </a:t>
            </a:r>
            <a:r>
              <a:rPr lang="en-US" sz="2600" b="1" dirty="0" smtClean="0">
                <a:solidFill>
                  <a:schemeClr val="tx1">
                    <a:lumMod val="65000"/>
                    <a:lumOff val="35000"/>
                  </a:schemeClr>
                </a:solidFill>
              </a:rPr>
              <a:t>for </a:t>
            </a:r>
            <a:r>
              <a:rPr lang="en-US" sz="2600" b="1" dirty="0" err="1" smtClean="0">
                <a:solidFill>
                  <a:schemeClr val="accent6">
                    <a:lumMod val="50000"/>
                  </a:schemeClr>
                </a:solidFill>
              </a:rPr>
              <a:t>ulceration</a:t>
            </a:r>
            <a:r>
              <a:rPr lang="en-US" sz="2600" b="1" dirty="0" err="1" smtClean="0">
                <a:solidFill>
                  <a:schemeClr val="tx1">
                    <a:lumMod val="65000"/>
                    <a:lumOff val="35000"/>
                  </a:schemeClr>
                </a:solidFill>
              </a:rPr>
              <a:t>,</a:t>
            </a:r>
            <a:r>
              <a:rPr lang="en-US" sz="2600" b="1" dirty="0" err="1" smtClean="0">
                <a:solidFill>
                  <a:schemeClr val="accent6">
                    <a:lumMod val="50000"/>
                  </a:schemeClr>
                </a:solidFill>
              </a:rPr>
              <a:t>Length</a:t>
            </a:r>
            <a:r>
              <a:rPr lang="en-US" sz="2600" b="1" dirty="0" smtClean="0">
                <a:solidFill>
                  <a:schemeClr val="tx1">
                    <a:lumMod val="65000"/>
                    <a:lumOff val="35000"/>
                  </a:schemeClr>
                </a:solidFill>
              </a:rPr>
              <a:t> </a:t>
            </a:r>
          </a:p>
          <a:p>
            <a:pPr>
              <a:buFont typeface="Wingdings" panose="05000000000000000000" pitchFamily="2" charset="2"/>
              <a:buChar char="Ø"/>
            </a:pPr>
            <a:r>
              <a:rPr lang="en-US" sz="2600" b="1" dirty="0" smtClean="0">
                <a:solidFill>
                  <a:schemeClr val="tx1">
                    <a:lumMod val="65000"/>
                    <a:lumOff val="35000"/>
                  </a:schemeClr>
                </a:solidFill>
              </a:rPr>
              <a:t>condition </a:t>
            </a:r>
            <a:r>
              <a:rPr lang="en-US" sz="2600" b="1" dirty="0">
                <a:solidFill>
                  <a:schemeClr val="tx1">
                    <a:lumMod val="65000"/>
                    <a:lumOff val="35000"/>
                  </a:schemeClr>
                </a:solidFill>
              </a:rPr>
              <a:t>of the </a:t>
            </a:r>
            <a:r>
              <a:rPr lang="en-US" sz="2600" b="1" dirty="0">
                <a:solidFill>
                  <a:schemeClr val="accent6">
                    <a:lumMod val="50000"/>
                  </a:schemeClr>
                </a:solidFill>
              </a:rPr>
              <a:t>perineum</a:t>
            </a:r>
          </a:p>
          <a:p>
            <a:pPr>
              <a:buFont typeface="Wingdings" panose="05000000000000000000" pitchFamily="2" charset="2"/>
              <a:buChar char="Ø"/>
            </a:pPr>
            <a:r>
              <a:rPr lang="en-US" sz="2600" b="1" dirty="0">
                <a:solidFill>
                  <a:schemeClr val="accent6">
                    <a:lumMod val="50000"/>
                  </a:schemeClr>
                </a:solidFill>
              </a:rPr>
              <a:t>Rectal prolapse</a:t>
            </a:r>
          </a:p>
          <a:p>
            <a:pPr>
              <a:buFont typeface="Wingdings" panose="05000000000000000000" pitchFamily="2" charset="2"/>
              <a:buChar char="Ø"/>
            </a:pPr>
            <a:r>
              <a:rPr lang="en-US" sz="2600" b="1" dirty="0">
                <a:solidFill>
                  <a:schemeClr val="accent6">
                    <a:lumMod val="50000"/>
                  </a:schemeClr>
                </a:solidFill>
              </a:rPr>
              <a:t>Urethral pathologies</a:t>
            </a:r>
            <a:r>
              <a:rPr lang="en-US" sz="2600" b="1" dirty="0">
                <a:solidFill>
                  <a:schemeClr val="tx1">
                    <a:lumMod val="65000"/>
                    <a:lumOff val="35000"/>
                  </a:schemeClr>
                </a:solidFill>
              </a:rPr>
              <a:t>: urethral prolapse </a:t>
            </a:r>
            <a:r>
              <a:rPr lang="en-US" sz="2600" b="1" dirty="0" smtClean="0">
                <a:solidFill>
                  <a:schemeClr val="tx1">
                    <a:lumMod val="65000"/>
                    <a:lumOff val="35000"/>
                  </a:schemeClr>
                </a:solidFill>
              </a:rPr>
              <a:t>,</a:t>
            </a:r>
          </a:p>
          <a:p>
            <a:pPr marL="0" indent="0">
              <a:buNone/>
            </a:pPr>
            <a:r>
              <a:rPr lang="en-US" sz="2600" b="1" dirty="0" smtClean="0">
                <a:solidFill>
                  <a:schemeClr val="tx1">
                    <a:lumMod val="65000"/>
                    <a:lumOff val="35000"/>
                  </a:schemeClr>
                </a:solidFill>
              </a:rPr>
              <a:t> urethral caruncle, urethral diverticulum…</a:t>
            </a:r>
          </a:p>
          <a:p>
            <a:pPr marL="0" indent="0">
              <a:buNone/>
            </a:pPr>
            <a:endParaRPr lang="fa-IR" dirty="0"/>
          </a:p>
        </p:txBody>
      </p:sp>
      <p:pic>
        <p:nvPicPr>
          <p:cNvPr id="4" name="Picture 3">
            <a:extLst>
              <a:ext uri="{FF2B5EF4-FFF2-40B4-BE49-F238E27FC236}">
                <a16:creationId xmlns:a16="http://schemas.microsoft.com/office/drawing/2014/main" id="{5440FB45-0C06-AA7F-4476-42845AF78E81}"/>
              </a:ext>
            </a:extLst>
          </p:cNvPr>
          <p:cNvPicPr>
            <a:picLocks noChangeAspect="1"/>
          </p:cNvPicPr>
          <p:nvPr/>
        </p:nvPicPr>
        <p:blipFill rotWithShape="1">
          <a:blip r:embed="rId3"/>
          <a:srcRect l="60811" t="18772" r="3340"/>
          <a:stretch/>
        </p:blipFill>
        <p:spPr>
          <a:xfrm>
            <a:off x="5778500" y="2656135"/>
            <a:ext cx="3352800" cy="4201865"/>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5" name="Slide Number Placeholder 4"/>
          <p:cNvSpPr>
            <a:spLocks noGrp="1"/>
          </p:cNvSpPr>
          <p:nvPr>
            <p:ph type="sldNum" sz="quarter" idx="12"/>
          </p:nvPr>
        </p:nvSpPr>
        <p:spPr/>
        <p:txBody>
          <a:bodyPr/>
          <a:lstStyle/>
          <a:p>
            <a:fld id="{194F795B-26EE-427D-96AE-D4A1ACAFED13}" type="slidenum">
              <a:rPr lang="en-US" smtClean="0"/>
              <a:t>19</a:t>
            </a:fld>
            <a:endParaRPr lang="en-US"/>
          </a:p>
        </p:txBody>
      </p:sp>
    </p:spTree>
    <p:extLst>
      <p:ext uri="{BB962C8B-B14F-4D97-AF65-F5344CB8AC3E}">
        <p14:creationId xmlns:p14="http://schemas.microsoft.com/office/powerpoint/2010/main" val="325626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llout: Down Arrow 3">
            <a:extLst>
              <a:ext uri="{FF2B5EF4-FFF2-40B4-BE49-F238E27FC236}">
                <a16:creationId xmlns:a16="http://schemas.microsoft.com/office/drawing/2014/main" id="{CC24D8BE-8D5C-4806-848A-72C7068C23E1}"/>
              </a:ext>
            </a:extLst>
          </p:cNvPr>
          <p:cNvSpPr/>
          <p:nvPr/>
        </p:nvSpPr>
        <p:spPr>
          <a:xfrm>
            <a:off x="2209800" y="143470"/>
            <a:ext cx="4495800" cy="1371600"/>
          </a:xfrm>
          <a:prstGeom prst="downArrowCallout">
            <a:avLst/>
          </a:prstGeom>
          <a:solidFill>
            <a:schemeClr val="bg2">
              <a:lumMod val="75000"/>
            </a:schemeClr>
          </a:solidFill>
          <a:ln w="76200" cap="rnd">
            <a:solidFill>
              <a:schemeClr val="accent3">
                <a:lumMod val="20000"/>
                <a:lumOff val="80000"/>
              </a:schemeClr>
            </a:solidFill>
          </a:ln>
          <a:scene3d>
            <a:camera prst="orthographicFront"/>
            <a:lightRig rig="threePt" dir="t"/>
          </a:scene3d>
          <a:sp3d>
            <a:bevelT prst="angle"/>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solidFill>
                  <a:schemeClr val="tx2">
                    <a:lumMod val="75000"/>
                  </a:schemeClr>
                </a:solidFill>
                <a:latin typeface="+mj-lt"/>
                <a:ea typeface="+mj-ea"/>
                <a:cs typeface="+mj-cs"/>
              </a:rPr>
              <a:t>Urinary incontinence</a:t>
            </a:r>
          </a:p>
        </p:txBody>
      </p:sp>
      <p:sp>
        <p:nvSpPr>
          <p:cNvPr id="5" name="Rectangle: Rounded Corners 4">
            <a:extLst>
              <a:ext uri="{FF2B5EF4-FFF2-40B4-BE49-F238E27FC236}">
                <a16:creationId xmlns:a16="http://schemas.microsoft.com/office/drawing/2014/main" id="{3DCE981A-6184-4937-9C11-ADC2BF25BB30}"/>
              </a:ext>
            </a:extLst>
          </p:cNvPr>
          <p:cNvSpPr/>
          <p:nvPr/>
        </p:nvSpPr>
        <p:spPr>
          <a:xfrm>
            <a:off x="342900" y="3657600"/>
            <a:ext cx="8369300" cy="3027760"/>
          </a:xfrm>
          <a:prstGeom prst="roundRect">
            <a:avLst/>
          </a:prstGeom>
          <a:solidFill>
            <a:schemeClr val="bg2">
              <a:lumMod val="90000"/>
            </a:schemeClr>
          </a:solidFill>
          <a:ln w="57150">
            <a:solidFill>
              <a:schemeClr val="accent3">
                <a:lumMod val="50000"/>
              </a:schemeClr>
            </a:solidFill>
          </a:ln>
          <a:effectLst>
            <a:glow rad="127000">
              <a:schemeClr val="accent4">
                <a:lumMod val="60000"/>
                <a:lumOff val="40000"/>
              </a:schemeClr>
            </a:glow>
            <a:outerShdw blurRad="40000" dist="20000" dir="5400000" rotWithShape="0">
              <a:srgbClr val="000000">
                <a:alpha val="38000"/>
              </a:srgbClr>
            </a:outerShdw>
          </a:effectLst>
          <a:scene3d>
            <a:camera prst="orthographicFront"/>
            <a:lightRig rig="threePt" dir="t"/>
          </a:scene3d>
          <a:sp3d>
            <a:bevelT w="139700" h="139700" prst="divot"/>
          </a:sp3d>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schemeClr val="tx1">
                    <a:lumMod val="65000"/>
                    <a:lumOff val="35000"/>
                  </a:schemeClr>
                </a:solidFill>
              </a:rPr>
              <a:t>It is estimated that</a:t>
            </a:r>
            <a:r>
              <a:rPr lang="en-US" b="1" dirty="0">
                <a:solidFill>
                  <a:schemeClr val="accent6">
                    <a:lumMod val="50000"/>
                  </a:schemeClr>
                </a:solidFill>
              </a:rPr>
              <a:t> </a:t>
            </a:r>
            <a:r>
              <a:rPr lang="en-US" b="1" dirty="0">
                <a:solidFill>
                  <a:schemeClr val="accent6">
                    <a:lumMod val="50000"/>
                  </a:schemeClr>
                </a:solidFill>
              </a:rPr>
              <a:t>nearly 50 percent </a:t>
            </a:r>
            <a:r>
              <a:rPr lang="en-US" b="1" dirty="0">
                <a:solidFill>
                  <a:schemeClr val="tx1">
                    <a:lumMod val="65000"/>
                    <a:lumOff val="35000"/>
                  </a:schemeClr>
                </a:solidFill>
              </a:rPr>
              <a:t>of adult women experience urinary incontinence, Approximately </a:t>
            </a:r>
            <a:r>
              <a:rPr lang="en-US" b="1" dirty="0">
                <a:solidFill>
                  <a:schemeClr val="accent6">
                    <a:lumMod val="50000"/>
                  </a:schemeClr>
                </a:solidFill>
              </a:rPr>
              <a:t>1 in 3 </a:t>
            </a:r>
            <a:r>
              <a:rPr lang="en-US" b="1" dirty="0">
                <a:solidFill>
                  <a:schemeClr val="tx1">
                    <a:lumMod val="65000"/>
                    <a:lumOff val="35000"/>
                  </a:schemeClr>
                </a:solidFill>
              </a:rPr>
              <a:t>women will experience stress urinary incontinence (SUI) in their lifetime only </a:t>
            </a:r>
            <a:r>
              <a:rPr lang="en-US" b="1" dirty="0">
                <a:solidFill>
                  <a:schemeClr val="accent6">
                    <a:lumMod val="50000"/>
                  </a:schemeClr>
                </a:solidFill>
              </a:rPr>
              <a:t>25 to 61 percent</a:t>
            </a:r>
            <a:r>
              <a:rPr lang="en-US" sz="2000" b="1" dirty="0">
                <a:solidFill>
                  <a:schemeClr val="accent6">
                    <a:lumMod val="50000"/>
                  </a:schemeClr>
                </a:solidFill>
                <a:effectLst>
                  <a:outerShdw blurRad="38100" dist="38100" dir="2700000" algn="tl">
                    <a:srgbClr val="000000">
                      <a:alpha val="43137"/>
                    </a:srgbClr>
                  </a:outerShdw>
                </a:effectLst>
              </a:rPr>
              <a:t> </a:t>
            </a:r>
            <a:r>
              <a:rPr lang="en-US" b="1" dirty="0">
                <a:solidFill>
                  <a:schemeClr val="tx1">
                    <a:lumMod val="65000"/>
                    <a:lumOff val="35000"/>
                  </a:schemeClr>
                </a:solidFill>
              </a:rPr>
              <a:t>of </a:t>
            </a:r>
            <a:r>
              <a:rPr lang="en-US" b="1" dirty="0">
                <a:solidFill>
                  <a:schemeClr val="accent6">
                    <a:lumMod val="50000"/>
                  </a:schemeClr>
                </a:solidFill>
              </a:rPr>
              <a:t>symptomatic </a:t>
            </a:r>
            <a:r>
              <a:rPr lang="en-US" b="1" dirty="0">
                <a:solidFill>
                  <a:schemeClr val="tx1">
                    <a:lumMod val="65000"/>
                    <a:lumOff val="35000"/>
                  </a:schemeClr>
                </a:solidFill>
              </a:rPr>
              <a:t>community-dwelling women seek care :</a:t>
            </a:r>
          </a:p>
          <a:p>
            <a:r>
              <a:rPr lang="en-US" b="1" dirty="0">
                <a:solidFill>
                  <a:schemeClr val="tx1">
                    <a:lumMod val="65000"/>
                    <a:lumOff val="35000"/>
                  </a:schemeClr>
                </a:solidFill>
              </a:rPr>
              <a:t> Often, this condition is considered to be a normal part of</a:t>
            </a:r>
            <a:r>
              <a:rPr lang="en-US" b="1" dirty="0">
                <a:solidFill>
                  <a:schemeClr val="accent6">
                    <a:lumMod val="50000"/>
                  </a:schemeClr>
                </a:solidFill>
              </a:rPr>
              <a:t> </a:t>
            </a:r>
            <a:r>
              <a:rPr lang="en-US" b="1" dirty="0">
                <a:solidFill>
                  <a:schemeClr val="accent6">
                    <a:lumMod val="50000"/>
                  </a:schemeClr>
                </a:solidFill>
              </a:rPr>
              <a:t>aging</a:t>
            </a:r>
            <a:r>
              <a:rPr lang="en-US" b="1" dirty="0">
                <a:solidFill>
                  <a:schemeClr val="tx1">
                    <a:lumMod val="65000"/>
                    <a:lumOff val="35000"/>
                  </a:schemeClr>
                </a:solidFill>
              </a:rPr>
              <a:t>, and,</a:t>
            </a:r>
          </a:p>
          <a:p>
            <a:r>
              <a:rPr lang="en-US" b="1" dirty="0">
                <a:solidFill>
                  <a:schemeClr val="tx1">
                    <a:lumMod val="65000"/>
                    <a:lumOff val="35000"/>
                  </a:schemeClr>
                </a:solidFill>
              </a:rPr>
              <a:t>unfortunately, the general public is </a:t>
            </a:r>
            <a:r>
              <a:rPr lang="en-US" b="1" dirty="0">
                <a:solidFill>
                  <a:schemeClr val="accent6">
                    <a:lumMod val="50000"/>
                  </a:schemeClr>
                </a:solidFill>
              </a:rPr>
              <a:t>not</a:t>
            </a:r>
            <a:r>
              <a:rPr lang="en-US" b="1" dirty="0">
                <a:solidFill>
                  <a:schemeClr val="tx1">
                    <a:lumMod val="65000"/>
                    <a:lumOff val="35000"/>
                  </a:schemeClr>
                </a:solidFill>
              </a:rPr>
              <a:t> widely </a:t>
            </a:r>
            <a:r>
              <a:rPr lang="en-US" b="1" dirty="0">
                <a:solidFill>
                  <a:schemeClr val="accent6">
                    <a:lumMod val="50000"/>
                  </a:schemeClr>
                </a:solidFill>
              </a:rPr>
              <a:t>aware</a:t>
            </a:r>
            <a:r>
              <a:rPr lang="en-US" b="1" dirty="0">
                <a:solidFill>
                  <a:schemeClr val="tx1">
                    <a:lumMod val="65000"/>
                    <a:lumOff val="35000"/>
                  </a:schemeClr>
                </a:solidFill>
              </a:rPr>
              <a:t> of curative </a:t>
            </a:r>
            <a:r>
              <a:rPr lang="en-US" b="1" dirty="0">
                <a:solidFill>
                  <a:schemeClr val="accent6">
                    <a:lumMod val="50000"/>
                  </a:schemeClr>
                </a:solidFill>
              </a:rPr>
              <a:t>treatment options</a:t>
            </a:r>
          </a:p>
          <a:p>
            <a:r>
              <a:rPr lang="en-US" b="1" dirty="0">
                <a:solidFill>
                  <a:schemeClr val="tx1">
                    <a:lumMod val="65000"/>
                    <a:lumOff val="35000"/>
                  </a:schemeClr>
                </a:solidFill>
              </a:rPr>
              <a:t>Patients may be reluctant to initiate discussions about their incontinence and urinary symptom due to </a:t>
            </a:r>
            <a:r>
              <a:rPr lang="en-US" b="1" dirty="0">
                <a:solidFill>
                  <a:schemeClr val="accent6">
                    <a:lumMod val="50000"/>
                  </a:schemeClr>
                </a:solidFill>
              </a:rPr>
              <a:t>embarrassment</a:t>
            </a:r>
            <a:r>
              <a:rPr lang="en-US" b="1" dirty="0">
                <a:solidFill>
                  <a:schemeClr val="tx1">
                    <a:lumMod val="65000"/>
                    <a:lumOff val="35000"/>
                  </a:schemeClr>
                </a:solidFill>
              </a:rPr>
              <a:t>, lack of knowledge about treatment options, and/or </a:t>
            </a:r>
            <a:r>
              <a:rPr lang="en-US" b="1" dirty="0">
                <a:solidFill>
                  <a:schemeClr val="accent6">
                    <a:lumMod val="50000"/>
                  </a:schemeClr>
                </a:solidFill>
              </a:rPr>
              <a:t>fear</a:t>
            </a:r>
            <a:r>
              <a:rPr lang="en-US" b="1" dirty="0">
                <a:solidFill>
                  <a:schemeClr val="tx1">
                    <a:lumMod val="65000"/>
                    <a:lumOff val="35000"/>
                  </a:schemeClr>
                </a:solidFill>
              </a:rPr>
              <a:t> of </a:t>
            </a:r>
            <a:r>
              <a:rPr lang="en-US" b="1" dirty="0">
                <a:solidFill>
                  <a:schemeClr val="accent6">
                    <a:lumMod val="50000"/>
                  </a:schemeClr>
                </a:solidFill>
              </a:rPr>
              <a:t>surgery</a:t>
            </a:r>
            <a:r>
              <a:rPr lang="en-US" b="1" dirty="0">
                <a:solidFill>
                  <a:schemeClr val="tx1">
                    <a:lumMod val="65000"/>
                    <a:lumOff val="35000"/>
                  </a:schemeClr>
                </a:solidFill>
              </a:rPr>
              <a:t>.</a:t>
            </a:r>
          </a:p>
        </p:txBody>
      </p:sp>
      <p:sp>
        <p:nvSpPr>
          <p:cNvPr id="7" name="Arrow: Down 6">
            <a:extLst>
              <a:ext uri="{FF2B5EF4-FFF2-40B4-BE49-F238E27FC236}">
                <a16:creationId xmlns:a16="http://schemas.microsoft.com/office/drawing/2014/main" id="{B253CE6A-BDA0-409E-A991-442834C26737}"/>
              </a:ext>
            </a:extLst>
          </p:cNvPr>
          <p:cNvSpPr/>
          <p:nvPr/>
        </p:nvSpPr>
        <p:spPr>
          <a:xfrm>
            <a:off x="4387850" y="2805112"/>
            <a:ext cx="139700" cy="685800"/>
          </a:xfrm>
          <a:prstGeom prst="downArrow">
            <a:avLst/>
          </a:prstGeom>
          <a:solidFill>
            <a:schemeClr val="bg1">
              <a:lumMod val="85000"/>
            </a:schemeClr>
          </a:solidFill>
          <a:ln>
            <a:solidFill>
              <a:schemeClr val="accent3">
                <a:lumMod val="40000"/>
                <a:lumOff val="60000"/>
              </a:schemeClr>
            </a:solidFill>
          </a:ln>
          <a:scene3d>
            <a:camera prst="orthographicFront"/>
            <a:lightRig rig="threePt" dir="t"/>
          </a:scene3d>
          <a:sp3d>
            <a:bevelT prst="slope"/>
            <a:bevelB w="101600" prst="riblet"/>
          </a:sp3d>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C711113E-2072-80EA-35DF-358514F1C4F7}"/>
              </a:ext>
            </a:extLst>
          </p:cNvPr>
          <p:cNvSpPr txBox="1"/>
          <p:nvPr/>
        </p:nvSpPr>
        <p:spPr>
          <a:xfrm>
            <a:off x="342900" y="1767661"/>
            <a:ext cx="8229600" cy="923330"/>
          </a:xfrm>
          <a:prstGeom prst="rect">
            <a:avLst/>
          </a:prstGeom>
          <a:solidFill>
            <a:schemeClr val="bg2">
              <a:lumMod val="90000"/>
            </a:schemeClr>
          </a:solidFill>
          <a:ln>
            <a:solidFill>
              <a:schemeClr val="accent3">
                <a:lumMod val="50000"/>
              </a:schemeClr>
            </a:solidFill>
          </a:ln>
          <a:effectLst>
            <a:glow rad="127000">
              <a:schemeClr val="accent4">
                <a:lumMod val="60000"/>
                <a:lumOff val="40000"/>
              </a:schemeClr>
            </a:glow>
          </a:effectLst>
          <a:scene3d>
            <a:camera prst="orthographicFront"/>
            <a:lightRig rig="threePt" dir="t"/>
          </a:scene3d>
          <a:sp3d>
            <a:bevelT w="139700" h="139700" prst="divot"/>
          </a:sp3d>
        </p:spPr>
        <p:txBody>
          <a:bodyPr wrap="square" rtlCol="0">
            <a:spAutoFit/>
          </a:bodyPr>
          <a:lstStyle/>
          <a:p>
            <a:pPr algn="ctr"/>
            <a:r>
              <a:rPr lang="en-US" b="1" dirty="0">
                <a:solidFill>
                  <a:schemeClr val="tx1">
                    <a:lumMod val="65000"/>
                    <a:lumOff val="35000"/>
                  </a:schemeClr>
                </a:solidFill>
              </a:rPr>
              <a:t>Patients with UI typically present with the very specific complaint of </a:t>
            </a:r>
          </a:p>
          <a:p>
            <a:pPr algn="ctr"/>
            <a:r>
              <a:rPr lang="en-US" b="1" dirty="0">
                <a:solidFill>
                  <a:schemeClr val="accent6">
                    <a:lumMod val="50000"/>
                  </a:schemeClr>
                </a:solidFill>
              </a:rPr>
              <a:t>involuntary urinary loss. </a:t>
            </a:r>
          </a:p>
          <a:p>
            <a:pPr algn="ctr"/>
            <a:r>
              <a:rPr lang="en-US" b="1" dirty="0">
                <a:solidFill>
                  <a:schemeClr val="tx1">
                    <a:lumMod val="65000"/>
                    <a:lumOff val="35000"/>
                  </a:schemeClr>
                </a:solidFill>
              </a:rPr>
              <a:t>Occasionally, complaints of </a:t>
            </a:r>
            <a:r>
              <a:rPr lang="en-US" b="1" dirty="0">
                <a:solidFill>
                  <a:schemeClr val="accent6">
                    <a:lumMod val="50000"/>
                  </a:schemeClr>
                </a:solidFill>
              </a:rPr>
              <a:t>clear vaginal discharge </a:t>
            </a:r>
            <a:r>
              <a:rPr lang="en-US" b="1" dirty="0">
                <a:solidFill>
                  <a:schemeClr val="tx1">
                    <a:lumMod val="65000"/>
                    <a:lumOff val="35000"/>
                  </a:schemeClr>
                </a:solidFill>
              </a:rPr>
              <a:t>or </a:t>
            </a:r>
            <a:r>
              <a:rPr lang="en-US" b="1" dirty="0">
                <a:solidFill>
                  <a:schemeClr val="accent6">
                    <a:lumMod val="50000"/>
                  </a:schemeClr>
                </a:solidFill>
              </a:rPr>
              <a:t>wetness</a:t>
            </a:r>
            <a:r>
              <a:rPr lang="en-US" b="1" dirty="0">
                <a:solidFill>
                  <a:schemeClr val="tx1">
                    <a:lumMod val="65000"/>
                    <a:lumOff val="35000"/>
                  </a:schemeClr>
                </a:solidFill>
              </a:rPr>
              <a:t> are also reported</a:t>
            </a:r>
          </a:p>
        </p:txBody>
      </p:sp>
      <p:sp>
        <p:nvSpPr>
          <p:cNvPr id="2" name="Slide Number Placeholder 1"/>
          <p:cNvSpPr>
            <a:spLocks noGrp="1"/>
          </p:cNvSpPr>
          <p:nvPr>
            <p:ph type="sldNum" sz="quarter" idx="12"/>
          </p:nvPr>
        </p:nvSpPr>
        <p:spPr/>
        <p:txBody>
          <a:bodyPr/>
          <a:lstStyle/>
          <a:p>
            <a:fld id="{194F795B-26EE-427D-96AE-D4A1ACAFED13}" type="slidenum">
              <a:rPr lang="en-US" smtClean="0"/>
              <a:t>2</a:t>
            </a:fld>
            <a:endParaRPr lang="en-US"/>
          </a:p>
        </p:txBody>
      </p:sp>
    </p:spTree>
    <p:extLst>
      <p:ext uri="{BB962C8B-B14F-4D97-AF65-F5344CB8AC3E}">
        <p14:creationId xmlns:p14="http://schemas.microsoft.com/office/powerpoint/2010/main" val="3378498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prst="angle"/>
          </a:sp3d>
        </p:spPr>
        <p:txBody>
          <a:bodyPr>
            <a:normAutofit/>
          </a:bodyPr>
          <a:lstStyle/>
          <a:p>
            <a:r>
              <a:rPr lang="en-US" sz="2800" b="1" dirty="0">
                <a:solidFill>
                  <a:schemeClr val="tx2">
                    <a:lumMod val="75000"/>
                  </a:schemeClr>
                </a:solidFill>
              </a:rPr>
              <a:t>APPROACH TO THE EXAMINATION </a:t>
            </a:r>
            <a:endParaRPr lang="fa-IR" sz="2800" b="1" dirty="0">
              <a:solidFill>
                <a:schemeClr val="tx2">
                  <a:lumMod val="75000"/>
                </a:schemeClr>
              </a:solidFill>
            </a:endParaRPr>
          </a:p>
        </p:txBody>
      </p:sp>
      <p:sp>
        <p:nvSpPr>
          <p:cNvPr id="3" name="Content Placeholder 2"/>
          <p:cNvSpPr>
            <a:spLocks noGrp="1"/>
          </p:cNvSpPr>
          <p:nvPr>
            <p:ph idx="1"/>
          </p:nvPr>
        </p:nvSpPr>
        <p:spPr/>
        <p:txBody>
          <a:bodyPr/>
          <a:lstStyle/>
          <a:p>
            <a:pPr marL="0" indent="0">
              <a:buNone/>
            </a:pPr>
            <a:endParaRPr lang="en-US" sz="2200" b="1" dirty="0" smtClean="0">
              <a:solidFill>
                <a:schemeClr val="accent6">
                  <a:lumMod val="50000"/>
                </a:schemeClr>
              </a:solidFill>
              <a:effectLst>
                <a:outerShdw blurRad="38100" dist="38100" dir="2700000" algn="tl">
                  <a:srgbClr val="000000">
                    <a:alpha val="43137"/>
                  </a:srgbClr>
                </a:outerShdw>
              </a:effectLst>
            </a:endParaRPr>
          </a:p>
          <a:p>
            <a:pPr marL="0" indent="0">
              <a:buNone/>
            </a:pPr>
            <a:r>
              <a:rPr lang="en-US" sz="2400" b="1" dirty="0" smtClean="0">
                <a:solidFill>
                  <a:schemeClr val="accent6">
                    <a:lumMod val="50000"/>
                  </a:schemeClr>
                </a:solidFill>
                <a:effectLst>
                  <a:outerShdw blurRad="38100" dist="38100" dir="2700000" algn="tl">
                    <a:srgbClr val="000000">
                      <a:alpha val="43137"/>
                    </a:srgbClr>
                  </a:outerShdw>
                </a:effectLst>
              </a:rPr>
              <a:t>Equipment:</a:t>
            </a:r>
          </a:p>
          <a:p>
            <a:pPr>
              <a:lnSpc>
                <a:spcPct val="200000"/>
              </a:lnSpc>
              <a:spcAft>
                <a:spcPts val="800"/>
              </a:spcAft>
              <a:buClr>
                <a:schemeClr val="accent6">
                  <a:lumMod val="75000"/>
                </a:schemeClr>
              </a:buClr>
              <a:buFont typeface="Wingdings" panose="05000000000000000000" pitchFamily="2" charset="2"/>
              <a:buChar char="ü"/>
            </a:pPr>
            <a:r>
              <a:rPr lang="en-US" sz="2000" b="1" dirty="0" smtClean="0">
                <a:solidFill>
                  <a:schemeClr val="tx1">
                    <a:lumMod val="65000"/>
                    <a:lumOff val="35000"/>
                  </a:schemeClr>
                </a:solidFill>
              </a:rPr>
              <a:t>A bivalve speculum</a:t>
            </a:r>
          </a:p>
          <a:p>
            <a:pPr>
              <a:lnSpc>
                <a:spcPct val="200000"/>
              </a:lnSpc>
              <a:spcAft>
                <a:spcPts val="800"/>
              </a:spcAft>
              <a:buClr>
                <a:schemeClr val="accent6">
                  <a:lumMod val="75000"/>
                </a:schemeClr>
              </a:buClr>
              <a:buFont typeface="Wingdings" panose="05000000000000000000" pitchFamily="2" charset="2"/>
              <a:buChar char="ü"/>
            </a:pPr>
            <a:r>
              <a:rPr lang="en-US" sz="2000" b="1" dirty="0" smtClean="0">
                <a:solidFill>
                  <a:schemeClr val="tx1">
                    <a:lumMod val="65000"/>
                    <a:lumOff val="35000"/>
                  </a:schemeClr>
                </a:solidFill>
              </a:rPr>
              <a:t>Sims retractor (single blade speculum)</a:t>
            </a:r>
          </a:p>
          <a:p>
            <a:pPr>
              <a:spcAft>
                <a:spcPts val="800"/>
              </a:spcAft>
              <a:buClr>
                <a:schemeClr val="accent6">
                  <a:lumMod val="75000"/>
                </a:schemeClr>
              </a:buClr>
              <a:buFont typeface="Wingdings" panose="05000000000000000000" pitchFamily="2" charset="2"/>
              <a:buChar char="ü"/>
            </a:pPr>
            <a:r>
              <a:rPr lang="en-US" sz="2000" b="1" dirty="0" smtClean="0">
                <a:solidFill>
                  <a:schemeClr val="tx1">
                    <a:lumMod val="65000"/>
                    <a:lumOff val="35000"/>
                  </a:schemeClr>
                </a:solidFill>
              </a:rPr>
              <a:t>A ruler or a large cotton swab </a:t>
            </a:r>
            <a:r>
              <a:rPr lang="en-US" sz="2000" b="1" dirty="0" smtClean="0">
                <a:solidFill>
                  <a:schemeClr val="tx1">
                    <a:lumMod val="65000"/>
                    <a:lumOff val="35000"/>
                  </a:schemeClr>
                </a:solidFill>
              </a:rPr>
              <a:t>marked in</a:t>
            </a:r>
          </a:p>
          <a:p>
            <a:pPr marL="0" indent="0">
              <a:spcAft>
                <a:spcPts val="800"/>
              </a:spcAft>
              <a:buClr>
                <a:schemeClr val="accent6">
                  <a:lumMod val="75000"/>
                </a:schemeClr>
              </a:buClr>
              <a:buNone/>
            </a:pPr>
            <a:r>
              <a:rPr lang="en-US" sz="2000" b="1" dirty="0" smtClean="0">
                <a:solidFill>
                  <a:schemeClr val="tx1">
                    <a:lumMod val="65000"/>
                    <a:lumOff val="35000"/>
                  </a:schemeClr>
                </a:solidFill>
              </a:rPr>
              <a:t> 1 cm increments</a:t>
            </a:r>
          </a:p>
          <a:p>
            <a:pPr marL="0" indent="0">
              <a:buNone/>
            </a:pPr>
            <a:endParaRPr lang="en-US" dirty="0"/>
          </a:p>
        </p:txBody>
      </p:sp>
      <p:pic>
        <p:nvPicPr>
          <p:cNvPr id="4" name="Picture 3">
            <a:extLst>
              <a:ext uri="{FF2B5EF4-FFF2-40B4-BE49-F238E27FC236}">
                <a16:creationId xmlns:a16="http://schemas.microsoft.com/office/drawing/2014/main" id="{B07E10C7-E4A9-80B3-7854-6DB6E2334BC6}"/>
              </a:ext>
            </a:extLst>
          </p:cNvPr>
          <p:cNvPicPr>
            <a:picLocks noChangeAspect="1"/>
          </p:cNvPicPr>
          <p:nvPr/>
        </p:nvPicPr>
        <p:blipFill>
          <a:blip r:embed="rId2"/>
          <a:stretch>
            <a:fillRect/>
          </a:stretch>
        </p:blipFill>
        <p:spPr>
          <a:xfrm>
            <a:off x="6324600" y="1446529"/>
            <a:ext cx="2649845" cy="1995170"/>
          </a:xfrm>
          <a:prstGeom prst="rect">
            <a:avLst/>
          </a:prstGeom>
          <a:solidFill>
            <a:schemeClr val="accent4">
              <a:lumMod val="60000"/>
              <a:lumOff val="40000"/>
            </a:schemeClr>
          </a:solidFill>
          <a:scene3d>
            <a:camera prst="orthographicFront"/>
            <a:lightRig rig="threePt" dir="t"/>
          </a:scene3d>
          <a:sp3d>
            <a:bevelT w="101600" prst="riblet"/>
          </a:sp3d>
        </p:spPr>
      </p:pic>
      <p:pic>
        <p:nvPicPr>
          <p:cNvPr id="5" name="Picture 4">
            <a:extLst>
              <a:ext uri="{FF2B5EF4-FFF2-40B4-BE49-F238E27FC236}">
                <a16:creationId xmlns:a16="http://schemas.microsoft.com/office/drawing/2014/main" id="{1F34C84D-F3BF-49B7-C4B1-D7CD5EDBC265}"/>
              </a:ext>
            </a:extLst>
          </p:cNvPr>
          <p:cNvPicPr>
            <a:picLocks noChangeAspect="1"/>
          </p:cNvPicPr>
          <p:nvPr/>
        </p:nvPicPr>
        <p:blipFill>
          <a:blip r:embed="rId3"/>
          <a:stretch>
            <a:fillRect/>
          </a:stretch>
        </p:blipFill>
        <p:spPr>
          <a:xfrm>
            <a:off x="6324600" y="3483290"/>
            <a:ext cx="2649845" cy="1828800"/>
          </a:xfrm>
          <a:prstGeom prst="rect">
            <a:avLst/>
          </a:prstGeom>
          <a:solidFill>
            <a:schemeClr val="accent4">
              <a:lumMod val="60000"/>
              <a:lumOff val="40000"/>
            </a:schemeClr>
          </a:solidFill>
          <a:scene3d>
            <a:camera prst="orthographicFront"/>
            <a:lightRig rig="threePt" dir="t"/>
          </a:scene3d>
          <a:sp3d>
            <a:bevelT w="139700" h="139700" prst="divot"/>
          </a:sp3d>
        </p:spPr>
      </p:pic>
      <p:pic>
        <p:nvPicPr>
          <p:cNvPr id="6" name="Picture 5">
            <a:extLst>
              <a:ext uri="{FF2B5EF4-FFF2-40B4-BE49-F238E27FC236}">
                <a16:creationId xmlns:a16="http://schemas.microsoft.com/office/drawing/2014/main" id="{2790672D-8418-650B-A70F-3E26594041AF}"/>
              </a:ext>
            </a:extLst>
          </p:cNvPr>
          <p:cNvPicPr>
            <a:picLocks noChangeAspect="1"/>
          </p:cNvPicPr>
          <p:nvPr/>
        </p:nvPicPr>
        <p:blipFill rotWithShape="1">
          <a:blip r:embed="rId4"/>
          <a:srcRect l="5175" t="27531" r="-394" b="38366"/>
          <a:stretch/>
        </p:blipFill>
        <p:spPr>
          <a:xfrm rot="5400000">
            <a:off x="3823934" y="2811426"/>
            <a:ext cx="3878262" cy="1123069"/>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7" name="Slide Number Placeholder 6"/>
          <p:cNvSpPr>
            <a:spLocks noGrp="1"/>
          </p:cNvSpPr>
          <p:nvPr>
            <p:ph type="sldNum" sz="quarter" idx="12"/>
          </p:nvPr>
        </p:nvSpPr>
        <p:spPr/>
        <p:txBody>
          <a:bodyPr/>
          <a:lstStyle/>
          <a:p>
            <a:fld id="{194F795B-26EE-427D-96AE-D4A1ACAFED13}" type="slidenum">
              <a:rPr lang="en-US" smtClean="0"/>
              <a:t>20</a:t>
            </a:fld>
            <a:endParaRPr lang="en-US"/>
          </a:p>
        </p:txBody>
      </p:sp>
    </p:spTree>
    <p:extLst>
      <p:ext uri="{BB962C8B-B14F-4D97-AF65-F5344CB8AC3E}">
        <p14:creationId xmlns:p14="http://schemas.microsoft.com/office/powerpoint/2010/main" val="1413001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31198348"/>
              </p:ext>
            </p:extLst>
          </p:nvPr>
        </p:nvGraphicFramePr>
        <p:xfrm>
          <a:off x="457200" y="0"/>
          <a:ext cx="82296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194F795B-26EE-427D-96AE-D4A1ACAFED13}" type="slidenum">
              <a:rPr lang="en-US" smtClean="0"/>
              <a:t>21</a:t>
            </a:fld>
            <a:endParaRPr lang="en-US"/>
          </a:p>
        </p:txBody>
      </p:sp>
    </p:spTree>
    <p:extLst>
      <p:ext uri="{BB962C8B-B14F-4D97-AF65-F5344CB8AC3E}">
        <p14:creationId xmlns:p14="http://schemas.microsoft.com/office/powerpoint/2010/main" val="25949095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534943990"/>
              </p:ext>
            </p:extLst>
          </p:nvPr>
        </p:nvGraphicFramePr>
        <p:xfrm>
          <a:off x="762000" y="304800"/>
          <a:ext cx="79248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194F795B-26EE-427D-96AE-D4A1ACAFED13}" type="slidenum">
              <a:rPr lang="en-US" smtClean="0"/>
              <a:t>22</a:t>
            </a:fld>
            <a:endParaRPr lang="en-US"/>
          </a:p>
        </p:txBody>
      </p:sp>
    </p:spTree>
    <p:extLst>
      <p:ext uri="{BB962C8B-B14F-4D97-AF65-F5344CB8AC3E}">
        <p14:creationId xmlns:p14="http://schemas.microsoft.com/office/powerpoint/2010/main" val="3259553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prst="angle"/>
          </a:sp3d>
        </p:spPr>
        <p:txBody>
          <a:bodyPr>
            <a:normAutofit/>
          </a:bodyPr>
          <a:lstStyle/>
          <a:p>
            <a:r>
              <a:rPr lang="en-US" sz="2800" b="1" dirty="0">
                <a:solidFill>
                  <a:schemeClr val="tx2">
                    <a:lumMod val="75000"/>
                  </a:schemeClr>
                </a:solidFill>
              </a:rPr>
              <a:t>Urethral hypermobility evaluation</a:t>
            </a:r>
            <a:endParaRPr lang="fa-IR" sz="2800" b="1" dirty="0">
              <a:solidFill>
                <a:schemeClr val="tx2">
                  <a:lumMod val="75000"/>
                </a:schemeClr>
              </a:solidFill>
            </a:endParaRPr>
          </a:p>
        </p:txBody>
      </p:sp>
      <p:pic>
        <p:nvPicPr>
          <p:cNvPr id="4" name="Picture 2">
            <a:extLst>
              <a:ext uri="{FF2B5EF4-FFF2-40B4-BE49-F238E27FC236}">
                <a16:creationId xmlns:a16="http://schemas.microsoft.com/office/drawing/2014/main" id="{658B2DC8-C647-E458-34CB-AEB7DD2201B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521" r="2174" b="6521"/>
          <a:stretch/>
        </p:blipFill>
        <p:spPr bwMode="auto">
          <a:xfrm>
            <a:off x="457200" y="2362200"/>
            <a:ext cx="3581400" cy="3581400"/>
          </a:xfrm>
          <a:prstGeom prst="rect">
            <a:avLst/>
          </a:prstGeom>
          <a:solidFill>
            <a:schemeClr val="accent4">
              <a:lumMod val="60000"/>
              <a:lumOff val="40000"/>
            </a:schemeClr>
          </a:solidFill>
          <a:ln>
            <a:noFill/>
          </a:ln>
          <a:effectLst>
            <a:glow rad="127000">
              <a:schemeClr val="accent4">
                <a:lumMod val="60000"/>
                <a:lumOff val="40000"/>
              </a:schemeClr>
            </a:glow>
          </a:effectLst>
          <a:scene3d>
            <a:camera prst="orthographicFront"/>
            <a:lightRig rig="threePt" dir="t"/>
          </a:scene3d>
          <a:sp3d>
            <a:bevelT w="139700" h="139700" prst="divot"/>
          </a:sp3d>
          <a:extLst/>
        </p:spPr>
      </p:pic>
      <p:pic>
        <p:nvPicPr>
          <p:cNvPr id="5" name="Picture 4">
            <a:extLst>
              <a:ext uri="{FF2B5EF4-FFF2-40B4-BE49-F238E27FC236}">
                <a16:creationId xmlns:a16="http://schemas.microsoft.com/office/drawing/2014/main" id="{E6A3A11F-1623-AA1C-9878-1C1D064C760F}"/>
              </a:ext>
            </a:extLst>
          </p:cNvPr>
          <p:cNvPicPr>
            <a:picLocks noChangeAspect="1"/>
          </p:cNvPicPr>
          <p:nvPr/>
        </p:nvPicPr>
        <p:blipFill rotWithShape="1">
          <a:blip r:embed="rId3"/>
          <a:srcRect l="50000" t="28613" r="6858" b="17479"/>
          <a:stretch/>
        </p:blipFill>
        <p:spPr>
          <a:xfrm>
            <a:off x="4343401" y="1676400"/>
            <a:ext cx="4343400" cy="4267200"/>
          </a:xfrm>
          <a:prstGeom prst="rect">
            <a:avLst/>
          </a:prstGeom>
          <a:solidFill>
            <a:schemeClr val="accent4">
              <a:lumMod val="60000"/>
              <a:lumOff val="40000"/>
            </a:schemeClr>
          </a:solidFill>
          <a:effectLst>
            <a:glow rad="127000">
              <a:schemeClr val="accent4">
                <a:lumMod val="60000"/>
                <a:lumOff val="40000"/>
              </a:schemeClr>
            </a:glow>
          </a:effectLst>
          <a:scene3d>
            <a:camera prst="orthographicFront"/>
            <a:lightRig rig="threePt" dir="t"/>
          </a:scene3d>
          <a:sp3d>
            <a:bevelT w="139700" h="139700" prst="divot"/>
          </a:sp3d>
        </p:spPr>
      </p:pic>
      <p:sp>
        <p:nvSpPr>
          <p:cNvPr id="6" name="Slide Number Placeholder 5"/>
          <p:cNvSpPr>
            <a:spLocks noGrp="1"/>
          </p:cNvSpPr>
          <p:nvPr>
            <p:ph type="sldNum" sz="quarter" idx="12"/>
          </p:nvPr>
        </p:nvSpPr>
        <p:spPr/>
        <p:txBody>
          <a:bodyPr/>
          <a:lstStyle/>
          <a:p>
            <a:fld id="{194F795B-26EE-427D-96AE-D4A1ACAFED13}" type="slidenum">
              <a:rPr lang="en-US" smtClean="0"/>
              <a:t>23</a:t>
            </a:fld>
            <a:endParaRPr lang="en-US"/>
          </a:p>
        </p:txBody>
      </p:sp>
    </p:spTree>
    <p:extLst>
      <p:ext uri="{BB962C8B-B14F-4D97-AF65-F5344CB8AC3E}">
        <p14:creationId xmlns:p14="http://schemas.microsoft.com/office/powerpoint/2010/main" val="1715054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prst="angle"/>
          </a:sp3d>
        </p:spPr>
        <p:txBody>
          <a:bodyPr>
            <a:normAutofit/>
          </a:bodyPr>
          <a:lstStyle/>
          <a:p>
            <a:r>
              <a:rPr lang="en-US" sz="2800" b="1" dirty="0">
                <a:solidFill>
                  <a:schemeClr val="tx2">
                    <a:lumMod val="75000"/>
                  </a:schemeClr>
                </a:solidFill>
              </a:rPr>
              <a:t>POPQ </a:t>
            </a:r>
            <a:r>
              <a:rPr lang="en-US" sz="2800" b="1" dirty="0" smtClean="0">
                <a:solidFill>
                  <a:schemeClr val="tx2">
                    <a:lumMod val="75000"/>
                  </a:schemeClr>
                </a:solidFill>
              </a:rPr>
              <a:t>System </a:t>
            </a:r>
            <a:endParaRPr lang="fa-IR" sz="2800" b="1" dirty="0">
              <a:solidFill>
                <a:schemeClr val="tx2">
                  <a:lumMod val="75000"/>
                </a:schemeClr>
              </a:solidFill>
            </a:endParaRPr>
          </a:p>
        </p:txBody>
      </p:sp>
      <p:sp>
        <p:nvSpPr>
          <p:cNvPr id="3" name="Content Placeholder 2"/>
          <p:cNvSpPr>
            <a:spLocks noGrp="1"/>
          </p:cNvSpPr>
          <p:nvPr>
            <p:ph idx="1"/>
          </p:nvPr>
        </p:nvSpPr>
        <p:spPr/>
        <p:txBody>
          <a:bodyPr>
            <a:normAutofit/>
          </a:bodyPr>
          <a:lstStyle/>
          <a:p>
            <a:pPr>
              <a:buClr>
                <a:schemeClr val="accent6">
                  <a:lumMod val="75000"/>
                </a:schemeClr>
              </a:buClr>
              <a:buFont typeface="Wingdings" panose="05000000000000000000" pitchFamily="2" charset="2"/>
              <a:buChar char="ü"/>
            </a:pPr>
            <a:r>
              <a:rPr lang="en-US" sz="1800" b="1" dirty="0">
                <a:solidFill>
                  <a:schemeClr val="tx1">
                    <a:lumMod val="65000"/>
                    <a:lumOff val="35000"/>
                  </a:schemeClr>
                </a:solidFill>
              </a:rPr>
              <a:t>I</a:t>
            </a:r>
            <a:r>
              <a:rPr lang="en-US" sz="1800" b="1" dirty="0" smtClean="0">
                <a:solidFill>
                  <a:schemeClr val="tx1">
                    <a:lumMod val="65000"/>
                    <a:lumOff val="35000"/>
                  </a:schemeClr>
                </a:solidFill>
              </a:rPr>
              <a:t>n </a:t>
            </a:r>
            <a:r>
              <a:rPr lang="en-US" sz="1800" b="1" dirty="0">
                <a:solidFill>
                  <a:schemeClr val="tx1">
                    <a:lumMod val="65000"/>
                    <a:lumOff val="35000"/>
                  </a:schemeClr>
                </a:solidFill>
              </a:rPr>
              <a:t>the </a:t>
            </a:r>
            <a:r>
              <a:rPr lang="en-US" sz="1800" b="1" dirty="0">
                <a:solidFill>
                  <a:schemeClr val="accent6">
                    <a:lumMod val="50000"/>
                  </a:schemeClr>
                </a:solidFill>
              </a:rPr>
              <a:t>POPQ system</a:t>
            </a:r>
            <a:r>
              <a:rPr lang="en-US" sz="1800" b="1" dirty="0">
                <a:solidFill>
                  <a:schemeClr val="tx1">
                    <a:lumMod val="65000"/>
                    <a:lumOff val="35000"/>
                  </a:schemeClr>
                </a:solidFill>
              </a:rPr>
              <a:t>, the topography of the vagina is described using six points (two on the anterior vaginal wall, two on the superior vagina, and two on the posterior vaginal wall) and several other </a:t>
            </a:r>
            <a:r>
              <a:rPr lang="en-US" sz="1800" b="1" dirty="0" smtClean="0">
                <a:solidFill>
                  <a:schemeClr val="tx1">
                    <a:lumMod val="65000"/>
                    <a:lumOff val="35000"/>
                  </a:schemeClr>
                </a:solidFill>
              </a:rPr>
              <a:t>measurements. </a:t>
            </a:r>
            <a:endParaRPr lang="en-US" sz="1800" b="1" dirty="0">
              <a:solidFill>
                <a:schemeClr val="tx1">
                  <a:lumMod val="65000"/>
                  <a:lumOff val="35000"/>
                </a:schemeClr>
              </a:solidFill>
            </a:endParaRPr>
          </a:p>
          <a:p>
            <a:pPr marL="425450" indent="-285750">
              <a:buClr>
                <a:schemeClr val="accent6">
                  <a:lumMod val="75000"/>
                </a:schemeClr>
              </a:buClr>
              <a:buFont typeface="Wingdings" panose="05000000000000000000" pitchFamily="2" charset="2"/>
              <a:buChar char="ü"/>
            </a:pPr>
            <a:endParaRPr lang="en-US" sz="1800" b="1" dirty="0">
              <a:solidFill>
                <a:schemeClr val="tx1">
                  <a:lumMod val="65000"/>
                  <a:lumOff val="35000"/>
                </a:schemeClr>
              </a:solidFill>
            </a:endParaRPr>
          </a:p>
          <a:p>
            <a:pPr>
              <a:buClr>
                <a:schemeClr val="accent6">
                  <a:lumMod val="75000"/>
                </a:schemeClr>
              </a:buClr>
              <a:buFont typeface="Wingdings" panose="05000000000000000000" pitchFamily="2" charset="2"/>
              <a:buChar char="ü"/>
            </a:pPr>
            <a:r>
              <a:rPr lang="en-US" sz="1800" b="1" dirty="0">
                <a:solidFill>
                  <a:schemeClr val="tx1">
                    <a:lumMod val="65000"/>
                    <a:lumOff val="35000"/>
                  </a:schemeClr>
                </a:solidFill>
              </a:rPr>
              <a:t>During the examination, the maximum extent of prolapse is determined for each of the six points. </a:t>
            </a:r>
          </a:p>
          <a:p>
            <a:pPr marL="0" indent="0">
              <a:buNone/>
            </a:pPr>
            <a:endParaRPr lang="fa-IR" dirty="0"/>
          </a:p>
        </p:txBody>
      </p:sp>
      <p:pic>
        <p:nvPicPr>
          <p:cNvPr id="4" name="Picture 3"/>
          <p:cNvPicPr>
            <a:picLocks noChangeAspect="1"/>
          </p:cNvPicPr>
          <p:nvPr/>
        </p:nvPicPr>
        <p:blipFill>
          <a:blip r:embed="rId2"/>
          <a:stretch>
            <a:fillRect/>
          </a:stretch>
        </p:blipFill>
        <p:spPr>
          <a:xfrm>
            <a:off x="2514600" y="3429000"/>
            <a:ext cx="6172200" cy="3224972"/>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5" name="Slide Number Placeholder 4"/>
          <p:cNvSpPr>
            <a:spLocks noGrp="1"/>
          </p:cNvSpPr>
          <p:nvPr>
            <p:ph type="sldNum" sz="quarter" idx="12"/>
          </p:nvPr>
        </p:nvSpPr>
        <p:spPr/>
        <p:txBody>
          <a:bodyPr/>
          <a:lstStyle/>
          <a:p>
            <a:fld id="{194F795B-26EE-427D-96AE-D4A1ACAFED13}" type="slidenum">
              <a:rPr lang="en-US" smtClean="0"/>
              <a:t>24</a:t>
            </a:fld>
            <a:endParaRPr lang="en-US"/>
          </a:p>
        </p:txBody>
      </p:sp>
    </p:spTree>
    <p:extLst>
      <p:ext uri="{BB962C8B-B14F-4D97-AF65-F5344CB8AC3E}">
        <p14:creationId xmlns:p14="http://schemas.microsoft.com/office/powerpoint/2010/main" val="1670757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67000" y="1693056"/>
            <a:ext cx="5886450" cy="3645132"/>
          </a:xfrm>
          <a:prstGeom prst="rect">
            <a:avLst/>
          </a:prstGeom>
          <a:effectLst>
            <a:glow rad="127000">
              <a:schemeClr val="accent4">
                <a:lumMod val="60000"/>
                <a:lumOff val="40000"/>
              </a:schemeClr>
            </a:glow>
          </a:effectLst>
          <a:scene3d>
            <a:camera prst="orthographicFront"/>
            <a:lightRig rig="threePt" dir="t"/>
          </a:scene3d>
          <a:sp3d>
            <a:bevelT w="139700" h="139700" prst="divot"/>
          </a:sp3d>
        </p:spPr>
      </p:pic>
      <p:pic>
        <p:nvPicPr>
          <p:cNvPr id="5" name="Picture 4"/>
          <p:cNvPicPr>
            <a:picLocks noChangeAspect="1"/>
          </p:cNvPicPr>
          <p:nvPr/>
        </p:nvPicPr>
        <p:blipFill rotWithShape="1">
          <a:blip r:embed="rId3"/>
          <a:srcRect l="5175" t="27531" r="-394" b="38366"/>
          <a:stretch/>
        </p:blipFill>
        <p:spPr>
          <a:xfrm rot="5400000">
            <a:off x="-1227429" y="2874545"/>
            <a:ext cx="4915214" cy="1282154"/>
          </a:xfrm>
          <a:prstGeom prst="rect">
            <a:avLst/>
          </a:prstGeom>
          <a:effectLst>
            <a:glow rad="127000">
              <a:schemeClr val="accent4">
                <a:lumMod val="60000"/>
                <a:lumOff val="40000"/>
              </a:schemeClr>
            </a:glow>
          </a:effectLst>
          <a:scene3d>
            <a:camera prst="orthographicFront"/>
            <a:lightRig rig="threePt" dir="t"/>
          </a:scene3d>
          <a:sp3d>
            <a:bevelT w="139700" h="139700" prst="divot"/>
          </a:sp3d>
        </p:spPr>
      </p:pic>
      <p:sp>
        <p:nvSpPr>
          <p:cNvPr id="2" name="Slide Number Placeholder 1"/>
          <p:cNvSpPr>
            <a:spLocks noGrp="1"/>
          </p:cNvSpPr>
          <p:nvPr>
            <p:ph type="sldNum" sz="quarter" idx="12"/>
          </p:nvPr>
        </p:nvSpPr>
        <p:spPr/>
        <p:txBody>
          <a:bodyPr/>
          <a:lstStyle/>
          <a:p>
            <a:fld id="{194F795B-26EE-427D-96AE-D4A1ACAFED13}" type="slidenum">
              <a:rPr lang="en-US" smtClean="0"/>
              <a:t>25</a:t>
            </a:fld>
            <a:endParaRPr lang="en-US"/>
          </a:p>
        </p:txBody>
      </p:sp>
    </p:spTree>
    <p:extLst>
      <p:ext uri="{BB962C8B-B14F-4D97-AF65-F5344CB8AC3E}">
        <p14:creationId xmlns:p14="http://schemas.microsoft.com/office/powerpoint/2010/main" val="2745549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prst="angle"/>
          </a:sp3d>
        </p:spPr>
        <p:txBody>
          <a:bodyPr>
            <a:normAutofit/>
          </a:bodyPr>
          <a:lstStyle/>
          <a:p>
            <a:r>
              <a:rPr lang="en-US" sz="3100" b="1" dirty="0">
                <a:solidFill>
                  <a:schemeClr val="tx2">
                    <a:lumMod val="75000"/>
                  </a:schemeClr>
                </a:solidFill>
              </a:rPr>
              <a:t>SPECULUM </a:t>
            </a:r>
            <a:r>
              <a:rPr lang="en-US" sz="3100" b="1" dirty="0" smtClean="0">
                <a:solidFill>
                  <a:schemeClr val="tx2">
                    <a:lumMod val="75000"/>
                  </a:schemeClr>
                </a:solidFill>
              </a:rPr>
              <a:t>AND </a:t>
            </a:r>
            <a:r>
              <a:rPr lang="en-US" sz="3100" b="1" dirty="0">
                <a:solidFill>
                  <a:schemeClr val="tx2">
                    <a:lumMod val="75000"/>
                  </a:schemeClr>
                </a:solidFill>
              </a:rPr>
              <a:t>BIMANUAL</a:t>
            </a:r>
            <a:r>
              <a:rPr lang="en-US" sz="2800" b="1" dirty="0">
                <a:solidFill>
                  <a:schemeClr val="tx2">
                    <a:lumMod val="75000"/>
                  </a:schemeClr>
                </a:solidFill>
              </a:rPr>
              <a:t> EXAMINATION </a:t>
            </a:r>
            <a:endParaRPr lang="fa-IR" sz="2800" b="1" dirty="0">
              <a:solidFill>
                <a:schemeClr val="tx2">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sz="2000" b="1" dirty="0">
                <a:solidFill>
                  <a:schemeClr val="accent6">
                    <a:lumMod val="50000"/>
                  </a:schemeClr>
                </a:solidFill>
              </a:rPr>
              <a:t>Prolapse of each anatomic compartment is evaluated as follows:</a:t>
            </a:r>
          </a:p>
          <a:p>
            <a:pPr marL="139700" indent="0">
              <a:buNone/>
            </a:pPr>
            <a:endParaRPr lang="en-US" sz="1800" b="1" dirty="0">
              <a:solidFill>
                <a:schemeClr val="tx1">
                  <a:lumMod val="65000"/>
                  <a:lumOff val="35000"/>
                </a:schemeClr>
              </a:solidFill>
            </a:endParaRPr>
          </a:p>
          <a:p>
            <a:pPr marL="0" indent="0">
              <a:buClr>
                <a:schemeClr val="accent6">
                  <a:lumMod val="75000"/>
                </a:schemeClr>
              </a:buClr>
              <a:buNone/>
            </a:pPr>
            <a:r>
              <a:rPr lang="en-US" sz="1800" b="1" dirty="0">
                <a:solidFill>
                  <a:schemeClr val="tx1">
                    <a:lumMod val="65000"/>
                    <a:lumOff val="35000"/>
                  </a:schemeClr>
                </a:solidFill>
              </a:rPr>
              <a:t>Apical prolapse: (prolapse of the cervix or vaginal vault</a:t>
            </a:r>
            <a:r>
              <a:rPr lang="en-US" sz="1800" b="1" dirty="0" smtClean="0">
                <a:solidFill>
                  <a:schemeClr val="tx1">
                    <a:lumMod val="65000"/>
                    <a:lumOff val="35000"/>
                  </a:schemeClr>
                </a:solidFill>
              </a:rPr>
              <a:t>). </a:t>
            </a:r>
          </a:p>
          <a:p>
            <a:pPr marL="0" indent="0">
              <a:buClr>
                <a:schemeClr val="accent6">
                  <a:lumMod val="75000"/>
                </a:schemeClr>
              </a:buClr>
              <a:buNone/>
            </a:pPr>
            <a:r>
              <a:rPr lang="en-US" sz="1800" b="1" dirty="0" smtClean="0">
                <a:solidFill>
                  <a:schemeClr val="tx1">
                    <a:lumMod val="65000"/>
                    <a:lumOff val="35000"/>
                  </a:schemeClr>
                </a:solidFill>
              </a:rPr>
              <a:t>A </a:t>
            </a:r>
            <a:r>
              <a:rPr lang="en-US" sz="1800" b="1" dirty="0">
                <a:solidFill>
                  <a:schemeClr val="tx1">
                    <a:lumMod val="65000"/>
                    <a:lumOff val="35000"/>
                  </a:schemeClr>
                </a:solidFill>
              </a:rPr>
              <a:t>bivalve speculum is inserted into the vagina and then slowly </a:t>
            </a:r>
            <a:r>
              <a:rPr lang="en-US" sz="1800" b="1" dirty="0" smtClean="0">
                <a:solidFill>
                  <a:schemeClr val="tx1">
                    <a:lumMod val="65000"/>
                    <a:lumOff val="35000"/>
                  </a:schemeClr>
                </a:solidFill>
              </a:rPr>
              <a:t>withdrawn. </a:t>
            </a:r>
            <a:endParaRPr lang="en-US" sz="1800" b="1" dirty="0">
              <a:solidFill>
                <a:schemeClr val="tx1">
                  <a:lumMod val="65000"/>
                  <a:lumOff val="35000"/>
                </a:schemeClr>
              </a:solidFill>
            </a:endParaRPr>
          </a:p>
          <a:p>
            <a:pPr marL="0" indent="0">
              <a:buClr>
                <a:schemeClr val="accent6">
                  <a:lumMod val="75000"/>
                </a:schemeClr>
              </a:buClr>
              <a:buNone/>
            </a:pPr>
            <a:r>
              <a:rPr lang="en-US" sz="1800" b="1" dirty="0">
                <a:solidFill>
                  <a:schemeClr val="tx1">
                    <a:lumMod val="65000"/>
                    <a:lumOff val="35000"/>
                  </a:schemeClr>
                </a:solidFill>
              </a:rPr>
              <a:t>any descent of the apex is noted. </a:t>
            </a:r>
          </a:p>
        </p:txBody>
      </p:sp>
      <p:pic>
        <p:nvPicPr>
          <p:cNvPr id="4" name="Picture 3"/>
          <p:cNvPicPr>
            <a:picLocks noChangeAspect="1"/>
          </p:cNvPicPr>
          <p:nvPr/>
        </p:nvPicPr>
        <p:blipFill>
          <a:blip r:embed="rId2"/>
          <a:stretch>
            <a:fillRect/>
          </a:stretch>
        </p:blipFill>
        <p:spPr>
          <a:xfrm>
            <a:off x="2362200" y="3581400"/>
            <a:ext cx="5943600" cy="2960087"/>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5" name="Slide Number Placeholder 4"/>
          <p:cNvSpPr>
            <a:spLocks noGrp="1"/>
          </p:cNvSpPr>
          <p:nvPr>
            <p:ph type="sldNum" sz="quarter" idx="12"/>
          </p:nvPr>
        </p:nvSpPr>
        <p:spPr/>
        <p:txBody>
          <a:bodyPr/>
          <a:lstStyle/>
          <a:p>
            <a:fld id="{194F795B-26EE-427D-96AE-D4A1ACAFED13}" type="slidenum">
              <a:rPr lang="en-US" smtClean="0"/>
              <a:t>26</a:t>
            </a:fld>
            <a:endParaRPr lang="en-US"/>
          </a:p>
        </p:txBody>
      </p:sp>
    </p:spTree>
    <p:extLst>
      <p:ext uri="{BB962C8B-B14F-4D97-AF65-F5344CB8AC3E}">
        <p14:creationId xmlns:p14="http://schemas.microsoft.com/office/powerpoint/2010/main" val="811820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prst="angle"/>
          </a:sp3d>
        </p:spPr>
        <p:txBody>
          <a:bodyPr>
            <a:normAutofit/>
          </a:bodyPr>
          <a:lstStyle/>
          <a:p>
            <a:r>
              <a:rPr lang="en-US" sz="3100" b="1" dirty="0">
                <a:solidFill>
                  <a:schemeClr val="tx2">
                    <a:lumMod val="75000"/>
                  </a:schemeClr>
                </a:solidFill>
              </a:rPr>
              <a:t>SPECULUM AND BIMANUAL </a:t>
            </a:r>
            <a:r>
              <a:rPr lang="en-US" sz="2800" b="1" dirty="0">
                <a:solidFill>
                  <a:schemeClr val="tx2">
                    <a:lumMod val="75000"/>
                  </a:schemeClr>
                </a:solidFill>
              </a:rPr>
              <a:t>EXAMINATION</a:t>
            </a:r>
            <a:r>
              <a:rPr lang="en-US" dirty="0"/>
              <a:t> </a:t>
            </a:r>
            <a:endParaRPr lang="fa-IR" dirty="0"/>
          </a:p>
        </p:txBody>
      </p:sp>
      <p:sp>
        <p:nvSpPr>
          <p:cNvPr id="3" name="Content Placeholder 2"/>
          <p:cNvSpPr>
            <a:spLocks noGrp="1"/>
          </p:cNvSpPr>
          <p:nvPr>
            <p:ph idx="1"/>
          </p:nvPr>
        </p:nvSpPr>
        <p:spPr/>
        <p:txBody>
          <a:bodyPr/>
          <a:lstStyle/>
          <a:p>
            <a:pPr marL="0" indent="0">
              <a:lnSpc>
                <a:spcPct val="150000"/>
              </a:lnSpc>
              <a:buNone/>
            </a:pPr>
            <a:r>
              <a:rPr lang="en-US" sz="2000" b="1" dirty="0">
                <a:solidFill>
                  <a:schemeClr val="accent6">
                    <a:lumMod val="50000"/>
                  </a:schemeClr>
                </a:solidFill>
              </a:rPr>
              <a:t>Anterior vaginal wall:</a:t>
            </a:r>
          </a:p>
          <a:p>
            <a:pPr marL="0" indent="0">
              <a:lnSpc>
                <a:spcPct val="150000"/>
              </a:lnSpc>
              <a:buNone/>
            </a:pPr>
            <a:r>
              <a:rPr lang="en-US" sz="1800" b="1" dirty="0">
                <a:solidFill>
                  <a:schemeClr val="tx1">
                    <a:lumMod val="65000"/>
                    <a:lumOff val="35000"/>
                  </a:schemeClr>
                </a:solidFill>
              </a:rPr>
              <a:t> A Sims retractor or the posterior blade of a bivalve speculum is inserted into the vagina with gentle pressure on the posterior vaginal wall to isolate visualization of the anterior vaginal wall. </a:t>
            </a:r>
          </a:p>
          <a:p>
            <a:pPr marL="0" indent="0">
              <a:buNone/>
            </a:pPr>
            <a:endParaRPr lang="fa-IR" dirty="0"/>
          </a:p>
        </p:txBody>
      </p:sp>
      <p:pic>
        <p:nvPicPr>
          <p:cNvPr id="4" name="Picture 2" descr="Physical examination of the female internal and external genitalia with and  without pelvic organ prolapse: A review - Pahwa - 2015 - Clinical Anatomy -  Wiley Online Library">
            <a:extLst>
              <a:ext uri="{FF2B5EF4-FFF2-40B4-BE49-F238E27FC236}">
                <a16:creationId xmlns:a16="http://schemas.microsoft.com/office/drawing/2014/main" id="{F9F02EEC-E639-D1B0-3A29-EA43F8331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490" y="3200400"/>
            <a:ext cx="5228310" cy="3389901"/>
          </a:xfrm>
          <a:prstGeom prst="rect">
            <a:avLst/>
          </a:prstGeom>
          <a:solidFill>
            <a:schemeClr val="accent4">
              <a:lumMod val="40000"/>
              <a:lumOff val="60000"/>
            </a:schemeClr>
          </a:solidFill>
          <a:scene3d>
            <a:camera prst="orthographicFront"/>
            <a:lightRig rig="threePt" dir="t"/>
          </a:scene3d>
          <a:sp3d>
            <a:bevelT w="139700" h="139700" prst="divot"/>
          </a:sp3d>
          <a:extLst/>
        </p:spPr>
      </p:pic>
      <p:sp>
        <p:nvSpPr>
          <p:cNvPr id="5" name="Slide Number Placeholder 4"/>
          <p:cNvSpPr>
            <a:spLocks noGrp="1"/>
          </p:cNvSpPr>
          <p:nvPr>
            <p:ph type="sldNum" sz="quarter" idx="12"/>
          </p:nvPr>
        </p:nvSpPr>
        <p:spPr/>
        <p:txBody>
          <a:bodyPr/>
          <a:lstStyle/>
          <a:p>
            <a:fld id="{194F795B-26EE-427D-96AE-D4A1ACAFED13}" type="slidenum">
              <a:rPr lang="en-US" smtClean="0"/>
              <a:t>27</a:t>
            </a:fld>
            <a:endParaRPr lang="en-US"/>
          </a:p>
        </p:txBody>
      </p:sp>
    </p:spTree>
    <p:extLst>
      <p:ext uri="{BB962C8B-B14F-4D97-AF65-F5344CB8AC3E}">
        <p14:creationId xmlns:p14="http://schemas.microsoft.com/office/powerpoint/2010/main" val="1886411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674707" y="-303107"/>
            <a:ext cx="5562601" cy="7540415"/>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3" name="Slide Number Placeholder 2"/>
          <p:cNvSpPr>
            <a:spLocks noGrp="1"/>
          </p:cNvSpPr>
          <p:nvPr>
            <p:ph type="sldNum" sz="quarter" idx="12"/>
          </p:nvPr>
        </p:nvSpPr>
        <p:spPr/>
        <p:txBody>
          <a:bodyPr/>
          <a:lstStyle/>
          <a:p>
            <a:fld id="{194F795B-26EE-427D-96AE-D4A1ACAFED13}" type="slidenum">
              <a:rPr lang="en-US" smtClean="0"/>
              <a:t>28</a:t>
            </a:fld>
            <a:endParaRPr lang="en-US"/>
          </a:p>
        </p:txBody>
      </p:sp>
    </p:spTree>
    <p:extLst>
      <p:ext uri="{BB962C8B-B14F-4D97-AF65-F5344CB8AC3E}">
        <p14:creationId xmlns:p14="http://schemas.microsoft.com/office/powerpoint/2010/main" val="34697598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prst="angle"/>
          </a:sp3d>
        </p:spPr>
        <p:txBody>
          <a:bodyPr>
            <a:normAutofit/>
          </a:bodyPr>
          <a:lstStyle/>
          <a:p>
            <a:r>
              <a:rPr lang="en-US" sz="2800" b="1" dirty="0">
                <a:solidFill>
                  <a:schemeClr val="tx2">
                    <a:lumMod val="75000"/>
                  </a:schemeClr>
                </a:solidFill>
              </a:rPr>
              <a:t>SPECULUM AND BIMANUAL EXAMINATION </a:t>
            </a:r>
            <a:endParaRPr lang="fa-IR" sz="2800" b="1" dirty="0">
              <a:solidFill>
                <a:schemeClr val="tx2">
                  <a:lumMod val="75000"/>
                </a:schemeClr>
              </a:solidFill>
            </a:endParaRPr>
          </a:p>
        </p:txBody>
      </p:sp>
      <p:sp>
        <p:nvSpPr>
          <p:cNvPr id="3" name="Content Placeholder 2"/>
          <p:cNvSpPr>
            <a:spLocks noGrp="1"/>
          </p:cNvSpPr>
          <p:nvPr>
            <p:ph idx="1"/>
          </p:nvPr>
        </p:nvSpPr>
        <p:spPr/>
        <p:txBody>
          <a:bodyPr/>
          <a:lstStyle/>
          <a:p>
            <a:pPr marL="0" indent="0">
              <a:lnSpc>
                <a:spcPct val="150000"/>
              </a:lnSpc>
              <a:buNone/>
            </a:pPr>
            <a:r>
              <a:rPr lang="en-US" sz="2000" b="1" dirty="0">
                <a:solidFill>
                  <a:schemeClr val="accent6">
                    <a:lumMod val="50000"/>
                  </a:schemeClr>
                </a:solidFill>
              </a:rPr>
              <a:t>Posterior vaginal wall :</a:t>
            </a:r>
          </a:p>
          <a:p>
            <a:pPr marL="0" indent="0">
              <a:buNone/>
            </a:pPr>
            <a:r>
              <a:rPr lang="en-US" sz="1800" b="1" dirty="0">
                <a:solidFill>
                  <a:schemeClr val="tx1">
                    <a:lumMod val="65000"/>
                    <a:lumOff val="35000"/>
                  </a:schemeClr>
                </a:solidFill>
              </a:rPr>
              <a:t>A Sims retractor or the posterior blade of a bivalve speculum into the vagina with gentle pressure on the anterior vaginal wall to isolate visualization of the posterior vaginal wall. </a:t>
            </a:r>
          </a:p>
          <a:p>
            <a:pPr marL="0" indent="0">
              <a:buNone/>
            </a:pPr>
            <a:endParaRPr lang="fa-IR" dirty="0"/>
          </a:p>
        </p:txBody>
      </p:sp>
      <p:pic>
        <p:nvPicPr>
          <p:cNvPr id="4" name="Picture 3"/>
          <p:cNvPicPr>
            <a:picLocks noChangeAspect="1"/>
          </p:cNvPicPr>
          <p:nvPr/>
        </p:nvPicPr>
        <p:blipFill>
          <a:blip r:embed="rId2"/>
          <a:stretch>
            <a:fillRect/>
          </a:stretch>
        </p:blipFill>
        <p:spPr>
          <a:xfrm>
            <a:off x="3429000" y="3429000"/>
            <a:ext cx="5568583" cy="3218584"/>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5" name="Slide Number Placeholder 4"/>
          <p:cNvSpPr>
            <a:spLocks noGrp="1"/>
          </p:cNvSpPr>
          <p:nvPr>
            <p:ph type="sldNum" sz="quarter" idx="12"/>
          </p:nvPr>
        </p:nvSpPr>
        <p:spPr/>
        <p:txBody>
          <a:bodyPr/>
          <a:lstStyle/>
          <a:p>
            <a:fld id="{194F795B-26EE-427D-96AE-D4A1ACAFED13}" type="slidenum">
              <a:rPr lang="en-US" smtClean="0"/>
              <a:t>29</a:t>
            </a:fld>
            <a:endParaRPr lang="en-US"/>
          </a:p>
        </p:txBody>
      </p:sp>
    </p:spTree>
    <p:extLst>
      <p:ext uri="{BB962C8B-B14F-4D97-AF65-F5344CB8AC3E}">
        <p14:creationId xmlns:p14="http://schemas.microsoft.com/office/powerpoint/2010/main" val="658910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A292FA7-B0D4-49C9-829A-6D3F940E30A7}"/>
              </a:ext>
            </a:extLst>
          </p:cNvPr>
          <p:cNvSpPr/>
          <p:nvPr/>
        </p:nvSpPr>
        <p:spPr>
          <a:xfrm>
            <a:off x="2133600" y="228600"/>
            <a:ext cx="5029200" cy="1447800"/>
          </a:xfrm>
          <a:prstGeom prst="cloud">
            <a:avLst/>
          </a:prstGeom>
          <a:solidFill>
            <a:schemeClr val="bg2">
              <a:lumMod val="75000"/>
            </a:schemeClr>
          </a:solidFill>
          <a:ln/>
          <a:effectLst>
            <a:glow rad="127000">
              <a:schemeClr val="bg2">
                <a:lumMod val="50000"/>
              </a:schemeClr>
            </a:glow>
          </a:effectLst>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a:solidFill>
                  <a:schemeClr val="tx2">
                    <a:lumMod val="75000"/>
                  </a:schemeClr>
                </a:solidFill>
                <a:latin typeface="+mj-lt"/>
                <a:ea typeface="+mj-ea"/>
                <a:cs typeface="+mj-cs"/>
              </a:rPr>
              <a:t>IMPACT ON HEALTH</a:t>
            </a:r>
          </a:p>
        </p:txBody>
      </p:sp>
      <p:sp>
        <p:nvSpPr>
          <p:cNvPr id="4" name="Oval 3">
            <a:extLst>
              <a:ext uri="{FF2B5EF4-FFF2-40B4-BE49-F238E27FC236}">
                <a16:creationId xmlns:a16="http://schemas.microsoft.com/office/drawing/2014/main" id="{F5223689-E3E7-4523-9408-E7374CED2CFE}"/>
              </a:ext>
            </a:extLst>
          </p:cNvPr>
          <p:cNvSpPr/>
          <p:nvPr/>
        </p:nvSpPr>
        <p:spPr>
          <a:xfrm>
            <a:off x="1066800" y="2286000"/>
            <a:ext cx="2971800" cy="1371600"/>
          </a:xfrm>
          <a:prstGeom prst="ellipse">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i="1" dirty="0">
                <a:solidFill>
                  <a:schemeClr val="accent6">
                    <a:lumMod val="50000"/>
                  </a:schemeClr>
                </a:solidFill>
              </a:rPr>
              <a:t>Quality of life</a:t>
            </a:r>
          </a:p>
        </p:txBody>
      </p:sp>
      <p:sp>
        <p:nvSpPr>
          <p:cNvPr id="5" name="Oval 4">
            <a:extLst>
              <a:ext uri="{FF2B5EF4-FFF2-40B4-BE49-F238E27FC236}">
                <a16:creationId xmlns:a16="http://schemas.microsoft.com/office/drawing/2014/main" id="{3401B42C-7F88-49E0-9AE4-D9E056D6EA00}"/>
              </a:ext>
            </a:extLst>
          </p:cNvPr>
          <p:cNvSpPr/>
          <p:nvPr/>
        </p:nvSpPr>
        <p:spPr>
          <a:xfrm>
            <a:off x="5257800" y="2286000"/>
            <a:ext cx="3180733" cy="1378974"/>
          </a:xfrm>
          <a:prstGeom prst="ellipse">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a:solidFill>
                  <a:schemeClr val="accent6">
                    <a:lumMod val="50000"/>
                  </a:schemeClr>
                </a:solidFill>
              </a:rPr>
              <a:t>Sexual dysfunction</a:t>
            </a:r>
          </a:p>
        </p:txBody>
      </p:sp>
      <p:sp>
        <p:nvSpPr>
          <p:cNvPr id="6" name="Oval 5">
            <a:extLst>
              <a:ext uri="{FF2B5EF4-FFF2-40B4-BE49-F238E27FC236}">
                <a16:creationId xmlns:a16="http://schemas.microsoft.com/office/drawing/2014/main" id="{96803E31-EE1B-494F-9AB5-5C225FF154C0}"/>
              </a:ext>
            </a:extLst>
          </p:cNvPr>
          <p:cNvSpPr/>
          <p:nvPr/>
        </p:nvSpPr>
        <p:spPr>
          <a:xfrm>
            <a:off x="838200" y="4274574"/>
            <a:ext cx="3048000" cy="1745226"/>
          </a:xfrm>
          <a:prstGeom prst="ellipse">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i="1" dirty="0">
                <a:solidFill>
                  <a:schemeClr val="accent6">
                    <a:lumMod val="50000"/>
                  </a:schemeClr>
                </a:solidFill>
              </a:rPr>
              <a:t>Morbidity</a:t>
            </a:r>
          </a:p>
        </p:txBody>
      </p:sp>
      <p:sp>
        <p:nvSpPr>
          <p:cNvPr id="7" name="Oval 6">
            <a:extLst>
              <a:ext uri="{FF2B5EF4-FFF2-40B4-BE49-F238E27FC236}">
                <a16:creationId xmlns:a16="http://schemas.microsoft.com/office/drawing/2014/main" id="{5501E54D-7FBC-4794-A4B1-B35C519D21D4}"/>
              </a:ext>
            </a:extLst>
          </p:cNvPr>
          <p:cNvSpPr/>
          <p:nvPr/>
        </p:nvSpPr>
        <p:spPr>
          <a:xfrm>
            <a:off x="5029200" y="4274574"/>
            <a:ext cx="3485535" cy="160511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i="1" dirty="0" smtClean="0">
                <a:solidFill>
                  <a:schemeClr val="accent6">
                    <a:lumMod val="50000"/>
                  </a:schemeClr>
                </a:solidFill>
              </a:rPr>
              <a:t>Increased caregiver </a:t>
            </a:r>
            <a:r>
              <a:rPr lang="en-US" sz="2400" b="1" i="1" dirty="0">
                <a:solidFill>
                  <a:schemeClr val="accent6">
                    <a:lumMod val="50000"/>
                  </a:schemeClr>
                </a:solidFill>
              </a:rPr>
              <a:t>burden</a:t>
            </a:r>
          </a:p>
        </p:txBody>
      </p:sp>
      <p:sp>
        <p:nvSpPr>
          <p:cNvPr id="3" name="Slide Number Placeholder 2"/>
          <p:cNvSpPr>
            <a:spLocks noGrp="1"/>
          </p:cNvSpPr>
          <p:nvPr>
            <p:ph type="sldNum" sz="quarter" idx="12"/>
          </p:nvPr>
        </p:nvSpPr>
        <p:spPr/>
        <p:txBody>
          <a:bodyPr/>
          <a:lstStyle/>
          <a:p>
            <a:fld id="{194F795B-26EE-427D-96AE-D4A1ACAFED13}" type="slidenum">
              <a:rPr lang="en-US" smtClean="0"/>
              <a:t>3</a:t>
            </a:fld>
            <a:endParaRPr lang="en-US"/>
          </a:p>
        </p:txBody>
      </p:sp>
    </p:spTree>
    <p:extLst>
      <p:ext uri="{BB962C8B-B14F-4D97-AF65-F5344CB8AC3E}">
        <p14:creationId xmlns:p14="http://schemas.microsoft.com/office/powerpoint/2010/main" val="3714114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rmAutofit/>
          </a:bodyPr>
          <a:lstStyle/>
          <a:p>
            <a:r>
              <a:rPr lang="en-US" sz="2800" b="1" dirty="0">
                <a:solidFill>
                  <a:schemeClr val="tx2">
                    <a:lumMod val="75000"/>
                  </a:schemeClr>
                </a:solidFill>
              </a:rPr>
              <a:t>Prolapse Staging</a:t>
            </a:r>
            <a:endParaRPr lang="fa-IR" sz="2800" b="1" dirty="0">
              <a:solidFill>
                <a:schemeClr val="tx2">
                  <a:lumMod val="75000"/>
                </a:schemeClr>
              </a:solidFill>
            </a:endParaRPr>
          </a:p>
        </p:txBody>
      </p:sp>
      <p:pic>
        <p:nvPicPr>
          <p:cNvPr id="5" name="Content Placeholder 3"/>
          <p:cNvPicPr>
            <a:picLocks noGrp="1" noChangeAspect="1"/>
          </p:cNvPicPr>
          <p:nvPr>
            <p:ph idx="1"/>
          </p:nvPr>
        </p:nvPicPr>
        <p:blipFill rotWithShape="1">
          <a:blip r:embed="rId2"/>
          <a:srcRect b="9756"/>
          <a:stretch/>
        </p:blipFill>
        <p:spPr>
          <a:xfrm>
            <a:off x="1447800" y="2144033"/>
            <a:ext cx="6096000" cy="3438296"/>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6" name="Slide Number Placeholder 5"/>
          <p:cNvSpPr>
            <a:spLocks noGrp="1"/>
          </p:cNvSpPr>
          <p:nvPr>
            <p:ph type="sldNum" sz="quarter" idx="12"/>
          </p:nvPr>
        </p:nvSpPr>
        <p:spPr/>
        <p:txBody>
          <a:bodyPr/>
          <a:lstStyle/>
          <a:p>
            <a:fld id="{194F795B-26EE-427D-96AE-D4A1ACAFED13}" type="slidenum">
              <a:rPr lang="en-US" smtClean="0"/>
              <a:t>30</a:t>
            </a:fld>
            <a:endParaRPr lang="en-US"/>
          </a:p>
        </p:txBody>
      </p:sp>
    </p:spTree>
    <p:extLst>
      <p:ext uri="{BB962C8B-B14F-4D97-AF65-F5344CB8AC3E}">
        <p14:creationId xmlns:p14="http://schemas.microsoft.com/office/powerpoint/2010/main" val="2212832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gure 3 from Urinary Incontinence in Women: A Review | Semantic Scholar">
            <a:extLst>
              <a:ext uri="{FF2B5EF4-FFF2-40B4-BE49-F238E27FC236}">
                <a16:creationId xmlns:a16="http://schemas.microsoft.com/office/drawing/2014/main" id="{F4D6E9A7-FC01-928C-A9EA-200B79A4FA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01"/>
          <a:stretch/>
        </p:blipFill>
        <p:spPr bwMode="auto">
          <a:xfrm>
            <a:off x="592287" y="1387475"/>
            <a:ext cx="8132613" cy="5334000"/>
          </a:xfrm>
          <a:prstGeom prst="rect">
            <a:avLst/>
          </a:prstGeom>
          <a:solidFill>
            <a:schemeClr val="accent4">
              <a:lumMod val="60000"/>
              <a:lumOff val="40000"/>
            </a:schemeClr>
          </a:solidFill>
          <a:scene3d>
            <a:camera prst="orthographicFront"/>
            <a:lightRig rig="threePt" dir="t"/>
          </a:scene3d>
          <a:sp3d>
            <a:bevelT w="139700" h="139700" prst="divot"/>
          </a:sp3d>
          <a:extLst/>
        </p:spPr>
      </p:pic>
      <p:sp>
        <p:nvSpPr>
          <p:cNvPr id="3" name="Slide Number Placeholder 2"/>
          <p:cNvSpPr>
            <a:spLocks noGrp="1"/>
          </p:cNvSpPr>
          <p:nvPr>
            <p:ph type="sldNum" sz="quarter" idx="12"/>
          </p:nvPr>
        </p:nvSpPr>
        <p:spPr/>
        <p:txBody>
          <a:bodyPr/>
          <a:lstStyle/>
          <a:p>
            <a:fld id="{194F795B-26EE-427D-96AE-D4A1ACAFED13}" type="slidenum">
              <a:rPr lang="en-US" smtClean="0"/>
              <a:t>31</a:t>
            </a:fld>
            <a:endParaRPr lang="en-US"/>
          </a:p>
        </p:txBody>
      </p:sp>
      <p:sp>
        <p:nvSpPr>
          <p:cNvPr id="4" name="Title 1"/>
          <p:cNvSpPr txBox="1">
            <a:spLocks/>
          </p:cNvSpPr>
          <p:nvPr/>
        </p:nvSpPr>
        <p:spPr>
          <a:xfrm>
            <a:off x="592287" y="244475"/>
            <a:ext cx="8229600" cy="1143000"/>
          </a:xfrm>
          <a:prstGeom prst="rect">
            <a:avLst/>
          </a:prstGeom>
          <a:solidFill>
            <a:schemeClr val="bg2">
              <a:lumMod val="75000"/>
            </a:schemeClr>
          </a:solidFill>
          <a:scene3d>
            <a:camera prst="orthographicFront"/>
            <a:lightRig rig="threePt" dir="t"/>
          </a:scene3d>
          <a:sp3d>
            <a:bevelT prst="angle"/>
          </a:sp3d>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chemeClr val="tx2">
                    <a:lumMod val="75000"/>
                  </a:schemeClr>
                </a:solidFill>
              </a:rPr>
              <a:t>Pelvic</a:t>
            </a:r>
            <a:r>
              <a:rPr lang="en-US" smtClean="0"/>
              <a:t> </a:t>
            </a:r>
            <a:r>
              <a:rPr lang="en-US" sz="2800" b="1" smtClean="0">
                <a:solidFill>
                  <a:schemeClr val="tx2">
                    <a:lumMod val="75000"/>
                  </a:schemeClr>
                </a:solidFill>
              </a:rPr>
              <a:t>floor muscle testing </a:t>
            </a:r>
            <a:endParaRPr lang="en-US" sz="2800" b="1" dirty="0">
              <a:solidFill>
                <a:schemeClr val="tx2">
                  <a:lumMod val="75000"/>
                </a:schemeClr>
              </a:solidFill>
            </a:endParaRPr>
          </a:p>
        </p:txBody>
      </p:sp>
    </p:spTree>
    <p:extLst>
      <p:ext uri="{BB962C8B-B14F-4D97-AF65-F5344CB8AC3E}">
        <p14:creationId xmlns:p14="http://schemas.microsoft.com/office/powerpoint/2010/main" val="34681541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455D4-D573-B200-3BCB-9C7E80C85041}"/>
              </a:ext>
            </a:extLst>
          </p:cNvPr>
          <p:cNvPicPr>
            <a:picLocks noChangeAspect="1"/>
          </p:cNvPicPr>
          <p:nvPr/>
        </p:nvPicPr>
        <p:blipFill>
          <a:blip r:embed="rId2"/>
          <a:stretch>
            <a:fillRect/>
          </a:stretch>
        </p:blipFill>
        <p:spPr>
          <a:xfrm>
            <a:off x="576073" y="914400"/>
            <a:ext cx="8165590" cy="5181600"/>
          </a:xfrm>
          <a:prstGeom prst="rect">
            <a:avLst/>
          </a:prstGeom>
          <a:effectLst>
            <a:glow rad="127000">
              <a:schemeClr val="accent4">
                <a:lumMod val="60000"/>
                <a:lumOff val="40000"/>
              </a:schemeClr>
            </a:glow>
          </a:effectLst>
          <a:scene3d>
            <a:camera prst="orthographicFront"/>
            <a:lightRig rig="threePt" dir="t"/>
          </a:scene3d>
          <a:sp3d>
            <a:bevelT w="139700" h="139700" prst="divot"/>
          </a:sp3d>
        </p:spPr>
      </p:pic>
      <p:sp>
        <p:nvSpPr>
          <p:cNvPr id="2" name="Slide Number Placeholder 1"/>
          <p:cNvSpPr>
            <a:spLocks noGrp="1"/>
          </p:cNvSpPr>
          <p:nvPr>
            <p:ph type="sldNum" sz="quarter" idx="12"/>
          </p:nvPr>
        </p:nvSpPr>
        <p:spPr/>
        <p:txBody>
          <a:bodyPr/>
          <a:lstStyle/>
          <a:p>
            <a:fld id="{194F795B-26EE-427D-96AE-D4A1ACAFED13}" type="slidenum">
              <a:rPr lang="en-US" smtClean="0"/>
              <a:t>32</a:t>
            </a:fld>
            <a:endParaRPr lang="en-US"/>
          </a:p>
        </p:txBody>
      </p:sp>
    </p:spTree>
    <p:extLst>
      <p:ext uri="{BB962C8B-B14F-4D97-AF65-F5344CB8AC3E}">
        <p14:creationId xmlns:p14="http://schemas.microsoft.com/office/powerpoint/2010/main" val="909445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prst="angle"/>
          </a:sp3d>
        </p:spPr>
        <p:txBody>
          <a:bodyPr/>
          <a:lstStyle/>
          <a:p>
            <a:r>
              <a:rPr lang="en-US" sz="2800" b="1" dirty="0">
                <a:solidFill>
                  <a:schemeClr val="tx2">
                    <a:lumMod val="75000"/>
                  </a:schemeClr>
                </a:solidFill>
              </a:rPr>
              <a:t>Bimanual</a:t>
            </a:r>
            <a:r>
              <a:rPr lang="en-US" dirty="0"/>
              <a:t> </a:t>
            </a:r>
            <a:r>
              <a:rPr lang="en-US" sz="2800" b="1" dirty="0">
                <a:solidFill>
                  <a:schemeClr val="tx2">
                    <a:lumMod val="75000"/>
                  </a:schemeClr>
                </a:solidFill>
              </a:rPr>
              <a:t>examination</a:t>
            </a:r>
            <a:endParaRPr lang="fa-IR" sz="2800" b="1" dirty="0">
              <a:solidFill>
                <a:schemeClr val="tx2">
                  <a:lumMod val="75000"/>
                </a:schemeClr>
              </a:solidFill>
            </a:endParaRPr>
          </a:p>
        </p:txBody>
      </p:sp>
      <p:sp>
        <p:nvSpPr>
          <p:cNvPr id="3" name="Content Placeholder 2"/>
          <p:cNvSpPr>
            <a:spLocks noGrp="1"/>
          </p:cNvSpPr>
          <p:nvPr>
            <p:ph idx="1"/>
          </p:nvPr>
        </p:nvSpPr>
        <p:spPr/>
        <p:txBody>
          <a:bodyPr/>
          <a:lstStyle/>
          <a:p>
            <a:pPr marL="0" indent="0">
              <a:lnSpc>
                <a:spcPct val="150000"/>
              </a:lnSpc>
              <a:buNone/>
            </a:pPr>
            <a:r>
              <a:rPr lang="en-US" sz="2000" b="1" dirty="0">
                <a:solidFill>
                  <a:schemeClr val="tx1">
                    <a:lumMod val="65000"/>
                    <a:lumOff val="35000"/>
                  </a:schemeClr>
                </a:solidFill>
              </a:rPr>
              <a:t>To complete the exam, a bimanual examination is performed in order to evaluate for any coexisting pelvic abnormalities: </a:t>
            </a:r>
            <a:r>
              <a:rPr lang="en-US" sz="2000" b="1" dirty="0" smtClean="0">
                <a:solidFill>
                  <a:schemeClr val="tx2">
                    <a:lumMod val="60000"/>
                    <a:lumOff val="40000"/>
                  </a:schemeClr>
                </a:solidFill>
              </a:rPr>
              <a:t>Pelvic </a:t>
            </a:r>
            <a:r>
              <a:rPr lang="en-US" sz="2000" b="1" dirty="0">
                <a:solidFill>
                  <a:schemeClr val="tx2">
                    <a:lumMod val="60000"/>
                    <a:lumOff val="40000"/>
                  </a:schemeClr>
                </a:solidFill>
              </a:rPr>
              <a:t>mas…</a:t>
            </a:r>
          </a:p>
          <a:p>
            <a:pPr marL="0" indent="0">
              <a:buNone/>
            </a:pPr>
            <a:endParaRPr lang="fa-IR" dirty="0">
              <a:solidFill>
                <a:schemeClr val="tx2">
                  <a:lumMod val="60000"/>
                  <a:lumOff val="40000"/>
                </a:schemeClr>
              </a:solidFill>
            </a:endParaRPr>
          </a:p>
        </p:txBody>
      </p:sp>
      <p:pic>
        <p:nvPicPr>
          <p:cNvPr id="4" name="Picture 3"/>
          <p:cNvPicPr>
            <a:picLocks noChangeAspect="1"/>
          </p:cNvPicPr>
          <p:nvPr/>
        </p:nvPicPr>
        <p:blipFill>
          <a:blip r:embed="rId2"/>
          <a:stretch>
            <a:fillRect/>
          </a:stretch>
        </p:blipFill>
        <p:spPr>
          <a:xfrm>
            <a:off x="914400" y="3124200"/>
            <a:ext cx="6934200" cy="3467825"/>
          </a:xfrm>
          <a:prstGeom prst="rect">
            <a:avLst/>
          </a:prstGeom>
          <a:solidFill>
            <a:schemeClr val="accent4">
              <a:lumMod val="40000"/>
              <a:lumOff val="60000"/>
            </a:schemeClr>
          </a:solidFill>
          <a:scene3d>
            <a:camera prst="orthographicFront"/>
            <a:lightRig rig="threePt" dir="t"/>
          </a:scene3d>
          <a:sp3d>
            <a:bevelT w="139700" h="139700" prst="divot"/>
          </a:sp3d>
        </p:spPr>
      </p:pic>
      <p:sp>
        <p:nvSpPr>
          <p:cNvPr id="5" name="Slide Number Placeholder 4"/>
          <p:cNvSpPr>
            <a:spLocks noGrp="1"/>
          </p:cNvSpPr>
          <p:nvPr>
            <p:ph type="sldNum" sz="quarter" idx="12"/>
          </p:nvPr>
        </p:nvSpPr>
        <p:spPr/>
        <p:txBody>
          <a:bodyPr/>
          <a:lstStyle/>
          <a:p>
            <a:fld id="{194F795B-26EE-427D-96AE-D4A1ACAFED13}" type="slidenum">
              <a:rPr lang="en-US" smtClean="0"/>
              <a:t>33</a:t>
            </a:fld>
            <a:endParaRPr lang="en-US"/>
          </a:p>
        </p:txBody>
      </p:sp>
    </p:spTree>
    <p:extLst>
      <p:ext uri="{BB962C8B-B14F-4D97-AF65-F5344CB8AC3E}">
        <p14:creationId xmlns:p14="http://schemas.microsoft.com/office/powerpoint/2010/main" val="2600900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w="139700" h="139700" prst="divot"/>
          </a:sp3d>
        </p:spPr>
        <p:txBody>
          <a:bodyPr>
            <a:normAutofit/>
          </a:bodyPr>
          <a:lstStyle/>
          <a:p>
            <a:r>
              <a:rPr lang="en-US" sz="2800" b="1" dirty="0">
                <a:solidFill>
                  <a:schemeClr val="tx2">
                    <a:lumMod val="75000"/>
                  </a:schemeClr>
                </a:solidFill>
              </a:rPr>
              <a:t>Digital Rectal Exam</a:t>
            </a:r>
            <a:endParaRPr lang="fa-IR" sz="2800" b="1" dirty="0">
              <a:solidFill>
                <a:schemeClr val="tx2">
                  <a:lumMod val="75000"/>
                </a:schemeClr>
              </a:solidFill>
            </a:endParaRPr>
          </a:p>
        </p:txBody>
      </p:sp>
      <p:pic>
        <p:nvPicPr>
          <p:cNvPr id="4" name="Content Placeholder 3">
            <a:extLst>
              <a:ext uri="{FF2B5EF4-FFF2-40B4-BE49-F238E27FC236}">
                <a16:creationId xmlns:a16="http://schemas.microsoft.com/office/drawing/2014/main" id="{B95CFB6C-82CB-DBD7-226E-52DD9341D42C}"/>
              </a:ext>
            </a:extLst>
          </p:cNvPr>
          <p:cNvPicPr>
            <a:picLocks noGrp="1" noChangeAspect="1"/>
          </p:cNvPicPr>
          <p:nvPr>
            <p:ph idx="1"/>
          </p:nvPr>
        </p:nvPicPr>
        <p:blipFill rotWithShape="1">
          <a:blip r:embed="rId2"/>
          <a:srcRect l="2944" t="15405" r="1176" b="12819"/>
          <a:stretch/>
        </p:blipFill>
        <p:spPr>
          <a:xfrm>
            <a:off x="838200" y="2133600"/>
            <a:ext cx="7619999" cy="4191000"/>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5" name="Slide Number Placeholder 4"/>
          <p:cNvSpPr>
            <a:spLocks noGrp="1"/>
          </p:cNvSpPr>
          <p:nvPr>
            <p:ph type="sldNum" sz="quarter" idx="12"/>
          </p:nvPr>
        </p:nvSpPr>
        <p:spPr/>
        <p:txBody>
          <a:bodyPr/>
          <a:lstStyle/>
          <a:p>
            <a:fld id="{194F795B-26EE-427D-96AE-D4A1ACAFED13}" type="slidenum">
              <a:rPr lang="en-US" smtClean="0"/>
              <a:t>34</a:t>
            </a:fld>
            <a:endParaRPr lang="en-US"/>
          </a:p>
        </p:txBody>
      </p:sp>
    </p:spTree>
    <p:extLst>
      <p:ext uri="{BB962C8B-B14F-4D97-AF65-F5344CB8AC3E}">
        <p14:creationId xmlns:p14="http://schemas.microsoft.com/office/powerpoint/2010/main" val="11035342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BDC5AE-EFD3-29EC-467E-326C2AF267E2}"/>
              </a:ext>
            </a:extLst>
          </p:cNvPr>
          <p:cNvPicPr>
            <a:picLocks noChangeAspect="1"/>
          </p:cNvPicPr>
          <p:nvPr/>
        </p:nvPicPr>
        <p:blipFill>
          <a:blip r:embed="rId2"/>
          <a:stretch>
            <a:fillRect/>
          </a:stretch>
        </p:blipFill>
        <p:spPr>
          <a:xfrm>
            <a:off x="685800" y="857251"/>
            <a:ext cx="7620000" cy="5543549"/>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2" name="Slide Number Placeholder 1"/>
          <p:cNvSpPr>
            <a:spLocks noGrp="1"/>
          </p:cNvSpPr>
          <p:nvPr>
            <p:ph type="sldNum" sz="quarter" idx="12"/>
          </p:nvPr>
        </p:nvSpPr>
        <p:spPr/>
        <p:txBody>
          <a:bodyPr/>
          <a:lstStyle/>
          <a:p>
            <a:fld id="{194F795B-26EE-427D-96AE-D4A1ACAFED13}" type="slidenum">
              <a:rPr lang="en-US" smtClean="0"/>
              <a:t>35</a:t>
            </a:fld>
            <a:endParaRPr lang="en-US"/>
          </a:p>
        </p:txBody>
      </p:sp>
    </p:spTree>
    <p:extLst>
      <p:ext uri="{BB962C8B-B14F-4D97-AF65-F5344CB8AC3E}">
        <p14:creationId xmlns:p14="http://schemas.microsoft.com/office/powerpoint/2010/main" val="2474896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prst="angle"/>
          </a:sp3d>
        </p:spPr>
        <p:txBody>
          <a:bodyPr>
            <a:normAutofit fontScale="90000"/>
          </a:bodyPr>
          <a:lstStyle/>
          <a:p>
            <a:r>
              <a:rPr lang="en-US" sz="3100" b="1" dirty="0">
                <a:solidFill>
                  <a:schemeClr val="tx2">
                    <a:lumMod val="75000"/>
                  </a:schemeClr>
                </a:solidFill>
              </a:rPr>
              <a:t>Bladder Diary</a:t>
            </a:r>
            <a:r>
              <a:rPr lang="en-US" b="1" dirty="0">
                <a:solidFill>
                  <a:schemeClr val="tx2">
                    <a:lumMod val="75000"/>
                  </a:schemeClr>
                </a:solidFill>
              </a:rPr>
              <a:t/>
            </a:r>
            <a:br>
              <a:rPr lang="en-US" b="1" dirty="0">
                <a:solidFill>
                  <a:schemeClr val="tx2">
                    <a:lumMod val="75000"/>
                  </a:schemeClr>
                </a:solidFill>
              </a:rPr>
            </a:br>
            <a:endParaRPr lang="fa-IR" dirty="0"/>
          </a:p>
        </p:txBody>
      </p:sp>
      <p:sp>
        <p:nvSpPr>
          <p:cNvPr id="3" name="Content Placeholder 2"/>
          <p:cNvSpPr>
            <a:spLocks noGrp="1"/>
          </p:cNvSpPr>
          <p:nvPr>
            <p:ph idx="1"/>
          </p:nvPr>
        </p:nvSpPr>
        <p:spPr/>
        <p:txBody>
          <a:bodyPr/>
          <a:lstStyle/>
          <a:p>
            <a:pPr marL="0" indent="0">
              <a:buNone/>
            </a:pPr>
            <a:r>
              <a:rPr lang="en-US" sz="2000" b="1" dirty="0">
                <a:solidFill>
                  <a:schemeClr val="tx1">
                    <a:lumMod val="65000"/>
                    <a:lumOff val="35000"/>
                  </a:schemeClr>
                </a:solidFill>
              </a:rPr>
              <a:t>Particularly in patients in whom the etiology of urinary incontinence is </a:t>
            </a:r>
            <a:r>
              <a:rPr lang="en-US" sz="2000" b="1" dirty="0">
                <a:solidFill>
                  <a:schemeClr val="tx2">
                    <a:lumMod val="60000"/>
                    <a:lumOff val="40000"/>
                  </a:schemeClr>
                </a:solidFill>
              </a:rPr>
              <a:t>UNCERTAIN.</a:t>
            </a:r>
          </a:p>
          <a:p>
            <a:pPr marL="0" indent="0">
              <a:buNone/>
            </a:pPr>
            <a:endParaRPr lang="fa-IR" dirty="0"/>
          </a:p>
        </p:txBody>
      </p:sp>
      <p:pic>
        <p:nvPicPr>
          <p:cNvPr id="4" name="Picture 3">
            <a:extLst>
              <a:ext uri="{FF2B5EF4-FFF2-40B4-BE49-F238E27FC236}">
                <a16:creationId xmlns:a16="http://schemas.microsoft.com/office/drawing/2014/main" id="{1CEEEB49-2739-93BA-58CD-2F36B267D2EA}"/>
              </a:ext>
            </a:extLst>
          </p:cNvPr>
          <p:cNvPicPr>
            <a:picLocks noChangeAspect="1"/>
          </p:cNvPicPr>
          <p:nvPr/>
        </p:nvPicPr>
        <p:blipFill rotWithShape="1">
          <a:blip r:embed="rId2"/>
          <a:srcRect t="5726"/>
          <a:stretch/>
        </p:blipFill>
        <p:spPr>
          <a:xfrm>
            <a:off x="609600" y="2544711"/>
            <a:ext cx="7503995" cy="3764014"/>
          </a:xfrm>
          <a:prstGeom prst="rect">
            <a:avLst/>
          </a:prstGeom>
          <a:solidFill>
            <a:schemeClr val="bg1"/>
          </a:solidFill>
          <a:effectLst>
            <a:glow rad="127000">
              <a:schemeClr val="accent4">
                <a:lumMod val="60000"/>
                <a:lumOff val="40000"/>
              </a:schemeClr>
            </a:glow>
          </a:effectLst>
          <a:scene3d>
            <a:camera prst="orthographicFront"/>
            <a:lightRig rig="threePt" dir="t"/>
          </a:scene3d>
          <a:sp3d>
            <a:bevelT w="139700" h="139700" prst="divot"/>
          </a:sp3d>
        </p:spPr>
      </p:pic>
      <p:sp>
        <p:nvSpPr>
          <p:cNvPr id="5" name="Slide Number Placeholder 4"/>
          <p:cNvSpPr>
            <a:spLocks noGrp="1"/>
          </p:cNvSpPr>
          <p:nvPr>
            <p:ph type="sldNum" sz="quarter" idx="12"/>
          </p:nvPr>
        </p:nvSpPr>
        <p:spPr/>
        <p:txBody>
          <a:bodyPr/>
          <a:lstStyle/>
          <a:p>
            <a:fld id="{194F795B-26EE-427D-96AE-D4A1ACAFED13}" type="slidenum">
              <a:rPr lang="en-US" smtClean="0"/>
              <a:t>36</a:t>
            </a:fld>
            <a:endParaRPr lang="en-US"/>
          </a:p>
        </p:txBody>
      </p:sp>
    </p:spTree>
    <p:extLst>
      <p:ext uri="{BB962C8B-B14F-4D97-AF65-F5344CB8AC3E}">
        <p14:creationId xmlns:p14="http://schemas.microsoft.com/office/powerpoint/2010/main" val="842631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693413975"/>
              </p:ext>
            </p:extLst>
          </p:nvPr>
        </p:nvGraphicFramePr>
        <p:xfrm>
          <a:off x="304800" y="609600"/>
          <a:ext cx="8458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94F795B-26EE-427D-96AE-D4A1ACAFED13}" type="slidenum">
              <a:rPr lang="en-US" smtClean="0"/>
              <a:t>37</a:t>
            </a:fld>
            <a:endParaRPr lang="en-US"/>
          </a:p>
        </p:txBody>
      </p:sp>
    </p:spTree>
    <p:extLst>
      <p:ext uri="{BB962C8B-B14F-4D97-AF65-F5344CB8AC3E}">
        <p14:creationId xmlns:p14="http://schemas.microsoft.com/office/powerpoint/2010/main" val="38345427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2021029"/>
              </p:ext>
            </p:extLst>
          </p:nvPr>
        </p:nvGraphicFramePr>
        <p:xfrm>
          <a:off x="1371600" y="857250"/>
          <a:ext cx="645795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1371600" y="304800"/>
            <a:ext cx="6172200" cy="857250"/>
          </a:xfrm>
          <a:solidFill>
            <a:schemeClr val="bg2">
              <a:lumMod val="75000"/>
            </a:schemeClr>
          </a:solidFill>
          <a:scene3d>
            <a:camera prst="orthographicFront"/>
            <a:lightRig rig="threePt" dir="t"/>
          </a:scene3d>
          <a:sp3d>
            <a:bevelT prst="angle"/>
          </a:sp3d>
        </p:spPr>
        <p:txBody>
          <a:bodyPr/>
          <a:lstStyle/>
          <a:p>
            <a:r>
              <a:rPr lang="en-US" sz="2800" b="1" dirty="0">
                <a:solidFill>
                  <a:schemeClr val="tx2">
                    <a:lumMod val="75000"/>
                  </a:schemeClr>
                </a:solidFill>
              </a:rPr>
              <a:t>Laboratory</a:t>
            </a:r>
            <a:r>
              <a:rPr lang="en-US" b="1" i="1" dirty="0">
                <a:solidFill>
                  <a:srgbClr val="C00000"/>
                </a:solidFill>
              </a:rPr>
              <a:t> </a:t>
            </a:r>
            <a:r>
              <a:rPr lang="en-US" sz="2800" b="1" dirty="0">
                <a:solidFill>
                  <a:schemeClr val="tx2">
                    <a:lumMod val="75000"/>
                  </a:schemeClr>
                </a:solidFill>
              </a:rPr>
              <a:t>Tests</a:t>
            </a:r>
            <a:endParaRPr lang="fa-IR" sz="2800" b="1" dirty="0">
              <a:solidFill>
                <a:schemeClr val="tx2">
                  <a:lumMod val="75000"/>
                </a:schemeClr>
              </a:solidFill>
            </a:endParaRPr>
          </a:p>
        </p:txBody>
      </p:sp>
      <p:pic>
        <p:nvPicPr>
          <p:cNvPr id="5" name="Picture 4"/>
          <p:cNvPicPr>
            <a:picLocks noChangeAspect="1"/>
          </p:cNvPicPr>
          <p:nvPr/>
        </p:nvPicPr>
        <p:blipFill>
          <a:blip r:embed="rId7"/>
          <a:stretch>
            <a:fillRect/>
          </a:stretch>
        </p:blipFill>
        <p:spPr>
          <a:xfrm>
            <a:off x="1628775" y="2971800"/>
            <a:ext cx="5943600" cy="2895600"/>
          </a:xfrm>
          <a:prstGeom prst="rect">
            <a:avLst/>
          </a:prstGeom>
          <a:solidFill>
            <a:schemeClr val="accent4">
              <a:lumMod val="60000"/>
              <a:lumOff val="40000"/>
            </a:schemeClr>
          </a:solidFill>
          <a:scene3d>
            <a:camera prst="orthographicFront"/>
            <a:lightRig rig="threePt" dir="t"/>
          </a:scene3d>
          <a:sp3d>
            <a:bevelT w="139700" h="139700" prst="divot"/>
          </a:sp3d>
        </p:spPr>
      </p:pic>
      <p:sp>
        <p:nvSpPr>
          <p:cNvPr id="4" name="Slide Number Placeholder 3"/>
          <p:cNvSpPr>
            <a:spLocks noGrp="1"/>
          </p:cNvSpPr>
          <p:nvPr>
            <p:ph type="sldNum" sz="quarter" idx="12"/>
          </p:nvPr>
        </p:nvSpPr>
        <p:spPr/>
        <p:txBody>
          <a:bodyPr/>
          <a:lstStyle/>
          <a:p>
            <a:fld id="{194F795B-26EE-427D-96AE-D4A1ACAFED13}" type="slidenum">
              <a:rPr lang="en-US" smtClean="0"/>
              <a:t>38</a:t>
            </a:fld>
            <a:endParaRPr lang="en-US"/>
          </a:p>
        </p:txBody>
      </p:sp>
    </p:spTree>
    <p:extLst>
      <p:ext uri="{BB962C8B-B14F-4D97-AF65-F5344CB8AC3E}">
        <p14:creationId xmlns:p14="http://schemas.microsoft.com/office/powerpoint/2010/main" val="5966150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94F795B-26EE-427D-96AE-D4A1ACAFED13}" type="slidenum">
              <a:rPr lang="en-US" smtClean="0"/>
              <a:t>39</a:t>
            </a:fld>
            <a:endParaRPr lang="en-US"/>
          </a:p>
        </p:txBody>
      </p:sp>
      <p:pic>
        <p:nvPicPr>
          <p:cNvPr id="3" name="Content Placeholder 4"/>
          <p:cNvPicPr>
            <a:picLocks noGrp="1" noChangeAspect="1"/>
          </p:cNvPicPr>
          <p:nvPr/>
        </p:nvPicPr>
        <p:blipFill rotWithShape="1">
          <a:blip r:embed="rId2">
            <a:extLst>
              <a:ext uri="{28A0092B-C50C-407E-A947-70E740481C1C}">
                <a14:useLocalDpi xmlns:a14="http://schemas.microsoft.com/office/drawing/2010/main" val="0"/>
              </a:ext>
            </a:extLst>
          </a:blip>
          <a:srcRect l="7221" t="9055" r="12593" b="12262"/>
          <a:stretch/>
        </p:blipFill>
        <p:spPr>
          <a:xfrm>
            <a:off x="1143000" y="609600"/>
            <a:ext cx="6781801" cy="5565675"/>
          </a:xfrm>
          <a:prstGeom prst="rect">
            <a:avLst/>
          </a:prstGeom>
        </p:spPr>
      </p:pic>
    </p:spTree>
    <p:extLst>
      <p:ext uri="{BB962C8B-B14F-4D97-AF65-F5344CB8AC3E}">
        <p14:creationId xmlns:p14="http://schemas.microsoft.com/office/powerpoint/2010/main" val="30821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ln>
            <a:solidFill>
              <a:srgbClr val="6600FF"/>
            </a:solidFill>
          </a:ln>
          <a:scene3d>
            <a:camera prst="orthographicFront"/>
            <a:lightRig rig="threePt" dir="t"/>
          </a:scene3d>
          <a:sp3d extrusionH="76200">
            <a:bevelT prst="angle"/>
            <a:bevelB prst="angle"/>
            <a:extrusionClr>
              <a:schemeClr val="bg2">
                <a:lumMod val="50000"/>
              </a:schemeClr>
            </a:extrusionClr>
          </a:sp3d>
        </p:spPr>
        <p:txBody>
          <a:bodyPr>
            <a:normAutofit fontScale="90000"/>
          </a:bodyPr>
          <a:lstStyle/>
          <a:p>
            <a:r>
              <a:rPr lang="en-US" b="1" dirty="0" smtClean="0">
                <a:solidFill>
                  <a:srgbClr val="FFC000"/>
                </a:solidFill>
              </a:rPr>
              <a:t/>
            </a:r>
            <a:br>
              <a:rPr lang="en-US" b="1" dirty="0" smtClean="0">
                <a:solidFill>
                  <a:srgbClr val="FFC000"/>
                </a:solidFill>
              </a:rPr>
            </a:br>
            <a:r>
              <a:rPr lang="en-US" sz="3100" b="1" dirty="0">
                <a:solidFill>
                  <a:schemeClr val="tx2">
                    <a:lumMod val="75000"/>
                  </a:schemeClr>
                </a:solidFill>
              </a:rPr>
              <a:t>Risk factors</a:t>
            </a:r>
            <a:r>
              <a:rPr lang="en-US" b="1" dirty="0">
                <a:solidFill>
                  <a:srgbClr val="FFC000"/>
                </a:solidFill>
              </a:rPr>
              <a:t/>
            </a:r>
            <a:br>
              <a:rPr lang="en-US" b="1" dirty="0">
                <a:solidFill>
                  <a:srgbClr val="FFC000"/>
                </a:solidFill>
              </a:rPr>
            </a:br>
            <a:endParaRPr lang="fa-IR" dirty="0"/>
          </a:p>
        </p:txBody>
      </p:sp>
      <p:sp>
        <p:nvSpPr>
          <p:cNvPr id="3" name="Content Placeholder 2"/>
          <p:cNvSpPr>
            <a:spLocks noGrp="1"/>
          </p:cNvSpPr>
          <p:nvPr>
            <p:ph idx="1"/>
          </p:nvPr>
        </p:nvSpPr>
        <p:spPr>
          <a:xfrm>
            <a:off x="533400" y="1752600"/>
            <a:ext cx="8229600" cy="4724400"/>
          </a:xfrm>
          <a:solidFill>
            <a:schemeClr val="bg1"/>
          </a:solidFill>
          <a:ln>
            <a:noFill/>
          </a:ln>
          <a:scene3d>
            <a:camera prst="orthographicFront"/>
            <a:lightRig rig="threePt" dir="t"/>
          </a:scene3d>
          <a:sp3d>
            <a:bevelT/>
          </a:sp3d>
        </p:spPr>
        <p:txBody>
          <a:bodyPr>
            <a:normAutofit fontScale="85000" lnSpcReduction="20000"/>
          </a:bodyPr>
          <a:lstStyle/>
          <a:p>
            <a:pPr>
              <a:lnSpc>
                <a:spcPct val="150000"/>
              </a:lnSpc>
              <a:buClr>
                <a:schemeClr val="accent6">
                  <a:lumMod val="75000"/>
                </a:schemeClr>
              </a:buClr>
              <a:buFont typeface="Wingdings" panose="05000000000000000000" pitchFamily="2" charset="2"/>
              <a:buChar char="ü"/>
            </a:pPr>
            <a:r>
              <a:rPr lang="en-US" sz="2400" b="1" dirty="0">
                <a:effectLst>
                  <a:outerShdw blurRad="38100" dist="38100" dir="2700000" algn="tl">
                    <a:srgbClr val="000000">
                      <a:alpha val="43137"/>
                    </a:srgbClr>
                  </a:outerShdw>
                </a:effectLst>
              </a:rPr>
              <a:t>Age</a:t>
            </a:r>
          </a:p>
          <a:p>
            <a:pPr>
              <a:lnSpc>
                <a:spcPct val="150000"/>
              </a:lnSpc>
              <a:buClr>
                <a:schemeClr val="accent6">
                  <a:lumMod val="75000"/>
                </a:schemeClr>
              </a:buClr>
              <a:buFont typeface="Wingdings" panose="05000000000000000000" pitchFamily="2" charset="2"/>
              <a:buChar char="ü"/>
            </a:pPr>
            <a:r>
              <a:rPr lang="en-US" sz="2400" b="1" dirty="0">
                <a:effectLst>
                  <a:outerShdw blurRad="38100" dist="38100" dir="2700000" algn="tl">
                    <a:srgbClr val="000000">
                      <a:alpha val="43137"/>
                    </a:srgbClr>
                  </a:outerShdw>
                </a:effectLst>
              </a:rPr>
              <a:t>Obesity</a:t>
            </a:r>
          </a:p>
          <a:p>
            <a:pPr>
              <a:lnSpc>
                <a:spcPct val="150000"/>
              </a:lnSpc>
              <a:buClr>
                <a:schemeClr val="accent6">
                  <a:lumMod val="75000"/>
                </a:schemeClr>
              </a:buClr>
              <a:buFont typeface="Wingdings" panose="05000000000000000000" pitchFamily="2" charset="2"/>
              <a:buChar char="ü"/>
            </a:pPr>
            <a:r>
              <a:rPr lang="en-US" sz="2400" b="1" dirty="0">
                <a:effectLst>
                  <a:outerShdw blurRad="38100" dist="38100" dir="2700000" algn="tl">
                    <a:srgbClr val="000000">
                      <a:alpha val="43137"/>
                    </a:srgbClr>
                  </a:outerShdw>
                </a:effectLst>
              </a:rPr>
              <a:t>Parity</a:t>
            </a:r>
          </a:p>
          <a:p>
            <a:pPr>
              <a:lnSpc>
                <a:spcPct val="150000"/>
              </a:lnSpc>
              <a:buClr>
                <a:schemeClr val="accent6">
                  <a:lumMod val="75000"/>
                </a:schemeClr>
              </a:buClr>
              <a:buFont typeface="Wingdings" panose="05000000000000000000" pitchFamily="2" charset="2"/>
              <a:buChar char="ü"/>
            </a:pPr>
            <a:r>
              <a:rPr lang="en-US" sz="2400" b="1" dirty="0">
                <a:effectLst>
                  <a:outerShdw blurRad="38100" dist="38100" dir="2700000" algn="tl">
                    <a:srgbClr val="000000">
                      <a:alpha val="43137"/>
                    </a:srgbClr>
                  </a:outerShdw>
                </a:effectLst>
              </a:rPr>
              <a:t>Mode of delivery</a:t>
            </a:r>
          </a:p>
          <a:p>
            <a:pPr>
              <a:lnSpc>
                <a:spcPct val="150000"/>
              </a:lnSpc>
              <a:buClr>
                <a:schemeClr val="accent6">
                  <a:lumMod val="75000"/>
                </a:schemeClr>
              </a:buClr>
              <a:buFont typeface="Wingdings" panose="05000000000000000000" pitchFamily="2" charset="2"/>
              <a:buChar char="ü"/>
            </a:pPr>
            <a:r>
              <a:rPr lang="en-US" sz="2400" b="1" dirty="0">
                <a:effectLst>
                  <a:outerShdw blurRad="38100" dist="38100" dir="2700000" algn="tl">
                    <a:srgbClr val="000000">
                      <a:alpha val="43137"/>
                    </a:srgbClr>
                  </a:outerShdw>
                </a:effectLst>
              </a:rPr>
              <a:t>Family history</a:t>
            </a:r>
          </a:p>
          <a:p>
            <a:pPr>
              <a:lnSpc>
                <a:spcPct val="150000"/>
              </a:lnSpc>
              <a:buClr>
                <a:schemeClr val="accent6">
                  <a:lumMod val="75000"/>
                </a:schemeClr>
              </a:buClr>
              <a:buFont typeface="Wingdings" panose="05000000000000000000" pitchFamily="2" charset="2"/>
              <a:buChar char="ü"/>
            </a:pPr>
            <a:r>
              <a:rPr lang="en-US" sz="2400" b="1" dirty="0">
                <a:effectLst>
                  <a:outerShdw blurRad="38100" dist="38100" dir="2700000" algn="tl">
                    <a:srgbClr val="000000">
                      <a:alpha val="43137"/>
                    </a:srgbClr>
                  </a:outerShdw>
                </a:effectLst>
              </a:rPr>
              <a:t>Ethnicity/race</a:t>
            </a:r>
          </a:p>
          <a:p>
            <a:pPr>
              <a:lnSpc>
                <a:spcPct val="150000"/>
              </a:lnSpc>
              <a:buClr>
                <a:schemeClr val="accent6">
                  <a:lumMod val="75000"/>
                </a:schemeClr>
              </a:buClr>
              <a:buFont typeface="Wingdings" panose="05000000000000000000" pitchFamily="2" charset="2"/>
              <a:buChar char="ü"/>
            </a:pPr>
            <a:r>
              <a:rPr lang="en-US" sz="2400" b="1" dirty="0">
                <a:effectLst>
                  <a:outerShdw blurRad="38100" dist="38100" dir="2700000" algn="tl">
                    <a:srgbClr val="000000">
                      <a:alpha val="43137"/>
                    </a:srgbClr>
                  </a:outerShdw>
                </a:effectLst>
              </a:rPr>
              <a:t> Medical comorbidities</a:t>
            </a:r>
          </a:p>
          <a:p>
            <a:pPr>
              <a:lnSpc>
                <a:spcPct val="150000"/>
              </a:lnSpc>
              <a:buClr>
                <a:schemeClr val="accent6">
                  <a:lumMod val="75000"/>
                </a:schemeClr>
              </a:buClr>
              <a:buFont typeface="Wingdings" panose="05000000000000000000" pitchFamily="2" charset="2"/>
              <a:buChar char="ü"/>
            </a:pPr>
            <a:r>
              <a:rPr lang="en-US" sz="2400" b="1" dirty="0">
                <a:effectLst>
                  <a:outerShdw blurRad="38100" dist="38100" dir="2700000" algn="tl">
                    <a:srgbClr val="000000">
                      <a:alpha val="43137"/>
                    </a:srgbClr>
                  </a:outerShdw>
                </a:effectLst>
              </a:rPr>
              <a:t>High impact exercise</a:t>
            </a:r>
          </a:p>
          <a:p>
            <a:pPr>
              <a:lnSpc>
                <a:spcPct val="150000"/>
              </a:lnSpc>
              <a:buClr>
                <a:schemeClr val="accent6">
                  <a:lumMod val="75000"/>
                </a:schemeClr>
              </a:buClr>
              <a:buFont typeface="Wingdings" panose="05000000000000000000" pitchFamily="2" charset="2"/>
              <a:buChar char="ü"/>
            </a:pPr>
            <a:r>
              <a:rPr lang="en-US" sz="2400" b="1" dirty="0">
                <a:effectLst>
                  <a:outerShdw blurRad="38100" dist="38100" dir="2700000" algn="tl">
                    <a:srgbClr val="000000">
                      <a:alpha val="43137"/>
                    </a:srgbClr>
                  </a:outerShdw>
                </a:effectLst>
              </a:rPr>
              <a:t>Lifestyle </a:t>
            </a:r>
            <a:endParaRPr lang="en-US" sz="2400" b="1" dirty="0" smtClean="0">
              <a:effectLst>
                <a:outerShdw blurRad="38100" dist="38100" dir="2700000" algn="tl">
                  <a:srgbClr val="000000">
                    <a:alpha val="43137"/>
                  </a:srgbClr>
                </a:outerShdw>
              </a:effectLst>
            </a:endParaRPr>
          </a:p>
          <a:p>
            <a:pPr>
              <a:lnSpc>
                <a:spcPct val="150000"/>
              </a:lnSpc>
              <a:buClr>
                <a:schemeClr val="accent6">
                  <a:lumMod val="75000"/>
                </a:schemeClr>
              </a:buClr>
              <a:buFont typeface="Wingdings" panose="05000000000000000000" pitchFamily="2" charset="2"/>
              <a:buChar char="ü"/>
            </a:pPr>
            <a:r>
              <a:rPr lang="en-US" sz="2400" b="1" dirty="0" smtClean="0">
                <a:effectLst>
                  <a:outerShdw blurRad="38100" dist="38100" dir="2700000" algn="tl">
                    <a:srgbClr val="000000">
                      <a:alpha val="43137"/>
                    </a:srgbClr>
                  </a:outerShdw>
                </a:effectLst>
              </a:rPr>
              <a:t>Bladder </a:t>
            </a:r>
            <a:r>
              <a:rPr lang="en-US" sz="2400" b="1" dirty="0">
                <a:effectLst>
                  <a:outerShdw blurRad="38100" dist="38100" dir="2700000" algn="tl">
                    <a:srgbClr val="000000">
                      <a:alpha val="43137"/>
                    </a:srgbClr>
                  </a:outerShdw>
                </a:effectLst>
              </a:rPr>
              <a:t>microbiome</a:t>
            </a:r>
          </a:p>
          <a:p>
            <a:pPr marL="0" indent="0">
              <a:buNone/>
            </a:pPr>
            <a:endParaRPr lang="en-US" sz="2000" b="1" i="1" dirty="0" smtClean="0">
              <a:solidFill>
                <a:schemeClr val="accent6">
                  <a:lumMod val="50000"/>
                </a:schemeClr>
              </a:solidFill>
            </a:endParaRPr>
          </a:p>
          <a:p>
            <a:pPr marL="0" indent="0">
              <a:buNone/>
            </a:pPr>
            <a:endParaRPr lang="en-US" sz="2000" b="1" i="1" dirty="0">
              <a:solidFill>
                <a:schemeClr val="accent6">
                  <a:lumMod val="50000"/>
                </a:schemeClr>
              </a:solidFill>
            </a:endParaRPr>
          </a:p>
          <a:p>
            <a:endParaRPr lang="en-US" b="1" i="1" dirty="0" smtClean="0">
              <a:solidFill>
                <a:schemeClr val="accent6">
                  <a:lumMod val="50000"/>
                </a:schemeClr>
              </a:solidFill>
            </a:endParaRPr>
          </a:p>
          <a:p>
            <a:endParaRPr lang="en-US" b="1" i="1" dirty="0">
              <a:solidFill>
                <a:schemeClr val="accent6">
                  <a:lumMod val="50000"/>
                </a:schemeClr>
              </a:solidFill>
            </a:endParaRPr>
          </a:p>
          <a:p>
            <a:pPr marL="0" indent="0">
              <a:buNone/>
            </a:pPr>
            <a:endParaRPr lang="fa-IR" dirty="0"/>
          </a:p>
        </p:txBody>
      </p:sp>
      <p:sp>
        <p:nvSpPr>
          <p:cNvPr id="4" name="Slide Number Placeholder 3"/>
          <p:cNvSpPr>
            <a:spLocks noGrp="1"/>
          </p:cNvSpPr>
          <p:nvPr>
            <p:ph type="sldNum" sz="quarter" idx="12"/>
          </p:nvPr>
        </p:nvSpPr>
        <p:spPr/>
        <p:txBody>
          <a:bodyPr/>
          <a:lstStyle/>
          <a:p>
            <a:fld id="{194F795B-26EE-427D-96AE-D4A1ACAFED13}" type="slidenum">
              <a:rPr lang="en-US" smtClean="0"/>
              <a:t>4</a:t>
            </a:fld>
            <a:endParaRPr lang="en-US"/>
          </a:p>
        </p:txBody>
      </p:sp>
    </p:spTree>
    <p:extLst>
      <p:ext uri="{BB962C8B-B14F-4D97-AF65-F5344CB8AC3E}">
        <p14:creationId xmlns:p14="http://schemas.microsoft.com/office/powerpoint/2010/main" val="2889129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A56F6B-D939-411B-8E26-15907E1E7316}"/>
              </a:ext>
            </a:extLst>
          </p:cNvPr>
          <p:cNvPicPr/>
          <p:nvPr/>
        </p:nvPicPr>
        <p:blipFill rotWithShape="1">
          <a:blip r:embed="rId2">
            <a:extLst>
              <a:ext uri="{28A0092B-C50C-407E-A947-70E740481C1C}">
                <a14:useLocalDpi xmlns:a14="http://schemas.microsoft.com/office/drawing/2010/main" val="0"/>
              </a:ext>
            </a:extLst>
          </a:blip>
          <a:srcRect b="11511"/>
          <a:stretch/>
        </p:blipFill>
        <p:spPr bwMode="auto">
          <a:xfrm>
            <a:off x="1295400" y="685801"/>
            <a:ext cx="6781800" cy="5181600"/>
          </a:xfrm>
          <a:prstGeom prst="rect">
            <a:avLst/>
          </a:prstGeom>
          <a:blipFill>
            <a:blip r:embed="rId3"/>
            <a:tile tx="0" ty="0" sx="100000" sy="100000" flip="none" algn="tl"/>
          </a:blipFill>
          <a:ln>
            <a:noFill/>
          </a:ln>
          <a:effectLst>
            <a:glow rad="127000">
              <a:schemeClr val="bg2">
                <a:lumMod val="75000"/>
              </a:schemeClr>
            </a:glow>
          </a:effectLst>
          <a:scene3d>
            <a:camera prst="orthographicFront"/>
            <a:lightRig rig="threePt" dir="t"/>
          </a:scene3d>
          <a:sp3d>
            <a:bevelT w="107950" h="139700" prst="divot"/>
            <a:bevelB w="139700" h="139700" prst="divot"/>
          </a:sp3d>
        </p:spPr>
      </p:pic>
      <p:sp>
        <p:nvSpPr>
          <p:cNvPr id="3" name="Slide Number Placeholder 2"/>
          <p:cNvSpPr>
            <a:spLocks noGrp="1"/>
          </p:cNvSpPr>
          <p:nvPr>
            <p:ph type="sldNum" sz="quarter" idx="12"/>
          </p:nvPr>
        </p:nvSpPr>
        <p:spPr/>
        <p:txBody>
          <a:bodyPr/>
          <a:lstStyle/>
          <a:p>
            <a:fld id="{194F795B-26EE-427D-96AE-D4A1ACAFED13}" type="slidenum">
              <a:rPr lang="en-US" smtClean="0"/>
              <a:t>5</a:t>
            </a:fld>
            <a:endParaRPr lang="en-US"/>
          </a:p>
        </p:txBody>
      </p:sp>
    </p:spTree>
    <p:extLst>
      <p:ext uri="{BB962C8B-B14F-4D97-AF65-F5344CB8AC3E}">
        <p14:creationId xmlns:p14="http://schemas.microsoft.com/office/powerpoint/2010/main" val="3744169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prst="angle"/>
          </a:sp3d>
        </p:spPr>
        <p:txBody>
          <a:bodyPr>
            <a:noAutofit/>
          </a:bodyPr>
          <a:lstStyle/>
          <a:p>
            <a:r>
              <a:rPr lang="en-US" sz="2800" b="1" dirty="0">
                <a:solidFill>
                  <a:schemeClr val="tx2">
                    <a:lumMod val="75000"/>
                  </a:schemeClr>
                </a:solidFill>
              </a:rPr>
              <a:t>Reversible Causes of Urinary Incontinence</a:t>
            </a:r>
            <a:endParaRPr lang="fa-IR" sz="2800" b="1" dirty="0">
              <a:solidFill>
                <a:schemeClr val="tx2">
                  <a:lumMod val="75000"/>
                </a:schemeClr>
              </a:solidFill>
            </a:endParaRPr>
          </a:p>
        </p:txBody>
      </p:sp>
      <p:pic>
        <p:nvPicPr>
          <p:cNvPr id="4" name="Content Placeholder 3">
            <a:extLst>
              <a:ext uri="{FF2B5EF4-FFF2-40B4-BE49-F238E27FC236}">
                <a16:creationId xmlns:a16="http://schemas.microsoft.com/office/drawing/2014/main" id="{40A65C9B-DBF9-4851-AE7B-F53986F56163}"/>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3395" t="10596" r="9568" b="13114"/>
          <a:stretch/>
        </p:blipFill>
        <p:spPr bwMode="auto">
          <a:xfrm>
            <a:off x="533400" y="2133600"/>
            <a:ext cx="8153400" cy="3581400"/>
          </a:xfrm>
          <a:prstGeom prst="rect">
            <a:avLst/>
          </a:prstGeom>
          <a:solidFill>
            <a:schemeClr val="bg2">
              <a:lumMod val="50000"/>
            </a:schemeClr>
          </a:solidFill>
          <a:ln>
            <a:noFill/>
          </a:ln>
          <a:effectLst>
            <a:glow rad="127000">
              <a:schemeClr val="bg2">
                <a:lumMod val="50000"/>
              </a:schemeClr>
            </a:glow>
          </a:effectLst>
          <a:scene3d>
            <a:camera prst="orthographicFront"/>
            <a:lightRig rig="threePt" dir="t"/>
          </a:scene3d>
          <a:sp3d>
            <a:bevelT/>
          </a:sp3d>
        </p:spPr>
      </p:pic>
      <p:sp>
        <p:nvSpPr>
          <p:cNvPr id="5" name="Slide Number Placeholder 4"/>
          <p:cNvSpPr>
            <a:spLocks noGrp="1"/>
          </p:cNvSpPr>
          <p:nvPr>
            <p:ph type="sldNum" sz="quarter" idx="12"/>
          </p:nvPr>
        </p:nvSpPr>
        <p:spPr/>
        <p:txBody>
          <a:bodyPr/>
          <a:lstStyle/>
          <a:p>
            <a:fld id="{194F795B-26EE-427D-96AE-D4A1ACAFED13}" type="slidenum">
              <a:rPr lang="en-US" smtClean="0"/>
              <a:t>6</a:t>
            </a:fld>
            <a:endParaRPr lang="en-US"/>
          </a:p>
        </p:txBody>
      </p:sp>
    </p:spTree>
    <p:extLst>
      <p:ext uri="{BB962C8B-B14F-4D97-AF65-F5344CB8AC3E}">
        <p14:creationId xmlns:p14="http://schemas.microsoft.com/office/powerpoint/2010/main" val="4224869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chemeClr val="bg2">
              <a:lumMod val="75000"/>
            </a:schemeClr>
          </a:solidFill>
          <a:scene3d>
            <a:camera prst="orthographicFront"/>
            <a:lightRig rig="threePt" dir="t"/>
          </a:scene3d>
          <a:sp3d>
            <a:bevelT prst="angle"/>
          </a:sp3d>
        </p:spPr>
        <p:txBody>
          <a:bodyPr>
            <a:noAutofit/>
          </a:bodyPr>
          <a:lstStyle/>
          <a:p>
            <a:r>
              <a:rPr lang="en-US" sz="2800" b="1" dirty="0">
                <a:solidFill>
                  <a:schemeClr val="tx2">
                    <a:lumMod val="75000"/>
                  </a:schemeClr>
                </a:solidFill>
              </a:rPr>
              <a:t>Medications that May Affect the Function of the Urinary Tract</a:t>
            </a:r>
            <a:endParaRPr lang="fa-IR" sz="2800" b="1" dirty="0">
              <a:solidFill>
                <a:schemeClr val="tx2">
                  <a:lumMod val="75000"/>
                </a:schemeClr>
              </a:solidFill>
            </a:endParaRPr>
          </a:p>
        </p:txBody>
      </p:sp>
      <p:pic>
        <p:nvPicPr>
          <p:cNvPr id="4" name="Content Placeholder 3"/>
          <p:cNvPicPr>
            <a:picLocks noGrp="1" noChangeAspect="1"/>
          </p:cNvPicPr>
          <p:nvPr>
            <p:ph idx="1"/>
          </p:nvPr>
        </p:nvPicPr>
        <p:blipFill>
          <a:blip r:embed="rId2"/>
          <a:stretch>
            <a:fillRect/>
          </a:stretch>
        </p:blipFill>
        <p:spPr>
          <a:xfrm>
            <a:off x="533400" y="1676400"/>
            <a:ext cx="8229600" cy="1981200"/>
          </a:xfrm>
          <a:prstGeom prst="rect">
            <a:avLst/>
          </a:prstGeom>
        </p:spPr>
      </p:pic>
      <p:pic>
        <p:nvPicPr>
          <p:cNvPr id="5" name="Picture 4"/>
          <p:cNvPicPr>
            <a:picLocks noChangeAspect="1"/>
          </p:cNvPicPr>
          <p:nvPr/>
        </p:nvPicPr>
        <p:blipFill>
          <a:blip r:embed="rId3"/>
          <a:stretch>
            <a:fillRect/>
          </a:stretch>
        </p:blipFill>
        <p:spPr>
          <a:xfrm>
            <a:off x="457200" y="3505200"/>
            <a:ext cx="8686800" cy="3048000"/>
          </a:xfrm>
          <a:prstGeom prst="rect">
            <a:avLst/>
          </a:prstGeom>
        </p:spPr>
      </p:pic>
      <p:sp>
        <p:nvSpPr>
          <p:cNvPr id="6" name="Slide Number Placeholder 5"/>
          <p:cNvSpPr>
            <a:spLocks noGrp="1"/>
          </p:cNvSpPr>
          <p:nvPr>
            <p:ph type="sldNum" sz="quarter" idx="12"/>
          </p:nvPr>
        </p:nvSpPr>
        <p:spPr/>
        <p:txBody>
          <a:bodyPr/>
          <a:lstStyle/>
          <a:p>
            <a:fld id="{194F795B-26EE-427D-96AE-D4A1ACAFED13}" type="slidenum">
              <a:rPr lang="en-US" smtClean="0"/>
              <a:t>7</a:t>
            </a:fld>
            <a:endParaRPr lang="en-US"/>
          </a:p>
        </p:txBody>
      </p:sp>
    </p:spTree>
    <p:extLst>
      <p:ext uri="{BB962C8B-B14F-4D97-AF65-F5344CB8AC3E}">
        <p14:creationId xmlns:p14="http://schemas.microsoft.com/office/powerpoint/2010/main" val="2190264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143000"/>
          </a:xfrm>
          <a:solidFill>
            <a:schemeClr val="bg2">
              <a:lumMod val="75000"/>
            </a:schemeClr>
          </a:solidFill>
          <a:ln>
            <a:solidFill>
              <a:srgbClr val="6600FF"/>
            </a:solidFill>
          </a:ln>
          <a:scene3d>
            <a:camera prst="orthographicFront"/>
            <a:lightRig rig="threePt" dir="t"/>
          </a:scene3d>
          <a:sp3d extrusionH="76200">
            <a:bevelT prst="angle"/>
            <a:extrusionClr>
              <a:schemeClr val="bg2">
                <a:lumMod val="75000"/>
              </a:schemeClr>
            </a:extrusionClr>
          </a:sp3d>
        </p:spPr>
        <p:txBody>
          <a:bodyPr>
            <a:normAutofit/>
          </a:bodyPr>
          <a:lstStyle/>
          <a:p>
            <a:r>
              <a:rPr lang="en-US" sz="2800" b="1" dirty="0">
                <a:solidFill>
                  <a:schemeClr val="tx2">
                    <a:lumMod val="75000"/>
                  </a:schemeClr>
                </a:solidFill>
              </a:rPr>
              <a:t>Classification and Definition of Lower Urinary Tract Symptoms in Women</a:t>
            </a:r>
            <a:endParaRPr lang="fa-IR" sz="2800" b="1" dirty="0">
              <a:solidFill>
                <a:schemeClr val="tx2">
                  <a:lumMod val="75000"/>
                </a:schemeClr>
              </a:solidFill>
            </a:endParaRPr>
          </a:p>
        </p:txBody>
      </p:sp>
      <p:sp>
        <p:nvSpPr>
          <p:cNvPr id="3" name="Content Placeholder 2"/>
          <p:cNvSpPr>
            <a:spLocks noGrp="1"/>
          </p:cNvSpPr>
          <p:nvPr>
            <p:ph idx="1"/>
          </p:nvPr>
        </p:nvSpPr>
        <p:spPr>
          <a:xfrm>
            <a:off x="419100" y="1447800"/>
            <a:ext cx="8534400" cy="5013325"/>
          </a:xfrm>
        </p:spPr>
        <p:txBody>
          <a:bodyPr>
            <a:normAutofit fontScale="25000" lnSpcReduction="20000"/>
          </a:bodyPr>
          <a:lstStyle/>
          <a:p>
            <a:pPr marL="0" indent="0">
              <a:lnSpc>
                <a:spcPct val="120000"/>
              </a:lnSpc>
              <a:spcAft>
                <a:spcPts val="800"/>
              </a:spcAft>
              <a:buNone/>
            </a:pPr>
            <a:r>
              <a:rPr lang="en-US" sz="8000" b="1" dirty="0">
                <a:solidFill>
                  <a:schemeClr val="accent6">
                    <a:lumMod val="50000"/>
                  </a:schemeClr>
                </a:solidFill>
                <a:effectLst>
                  <a:outerShdw blurRad="38100" dist="38100" dir="2700000" algn="tl">
                    <a:srgbClr val="000000">
                      <a:alpha val="43137"/>
                    </a:srgbClr>
                  </a:outerShdw>
                </a:effectLst>
              </a:rPr>
              <a:t>Incontinence:</a:t>
            </a:r>
            <a:r>
              <a:rPr lang="en-US" sz="9600" b="1" dirty="0">
                <a:solidFill>
                  <a:schemeClr val="accent6">
                    <a:lumMod val="50000"/>
                  </a:schemeClr>
                </a:solidFill>
                <a:effectLst>
                  <a:outerShdw blurRad="38100" dist="38100" dir="2700000" algn="tl">
                    <a:srgbClr val="000000">
                      <a:alpha val="43137"/>
                    </a:srgbClr>
                  </a:outerShdw>
                </a:effectLst>
              </a:rPr>
              <a:t> </a:t>
            </a:r>
            <a:r>
              <a:rPr lang="en-US" sz="7200" b="1" dirty="0">
                <a:solidFill>
                  <a:schemeClr val="tx1">
                    <a:lumMod val="65000"/>
                    <a:lumOff val="35000"/>
                  </a:schemeClr>
                </a:solidFill>
              </a:rPr>
              <a:t>Any involuntary leakage of urine</a:t>
            </a:r>
            <a:br>
              <a:rPr lang="en-US" sz="7200" b="1" dirty="0">
                <a:solidFill>
                  <a:schemeClr val="tx1">
                    <a:lumMod val="65000"/>
                    <a:lumOff val="35000"/>
                  </a:schemeClr>
                </a:solidFill>
              </a:rPr>
            </a:br>
            <a:r>
              <a:rPr lang="en-US" sz="8000" b="1" dirty="0">
                <a:solidFill>
                  <a:schemeClr val="accent6">
                    <a:lumMod val="50000"/>
                  </a:schemeClr>
                </a:solidFill>
                <a:effectLst>
                  <a:outerShdw blurRad="38100" dist="38100" dir="2700000" algn="tl">
                    <a:srgbClr val="000000">
                      <a:alpha val="43137"/>
                    </a:srgbClr>
                  </a:outerShdw>
                </a:effectLst>
              </a:rPr>
              <a:t>Stress urinary incontinence: </a:t>
            </a:r>
            <a:r>
              <a:rPr lang="en-US" sz="7200" b="1" dirty="0">
                <a:solidFill>
                  <a:schemeClr val="tx1">
                    <a:lumMod val="65000"/>
                    <a:lumOff val="35000"/>
                  </a:schemeClr>
                </a:solidFill>
              </a:rPr>
              <a:t>Involuntary leakage on effort or exertion, or on sneezing or coughing.</a:t>
            </a:r>
            <a:r>
              <a:rPr lang="en-US" sz="7200" b="1" dirty="0">
                <a:solidFill>
                  <a:schemeClr val="tx1">
                    <a:lumMod val="95000"/>
                    <a:lumOff val="5000"/>
                  </a:schemeClr>
                </a:solidFill>
                <a:cs typeface="+mj-cs"/>
              </a:rPr>
              <a:t/>
            </a:r>
            <a:br>
              <a:rPr lang="en-US" sz="7200" b="1" dirty="0">
                <a:solidFill>
                  <a:schemeClr val="tx1">
                    <a:lumMod val="95000"/>
                    <a:lumOff val="5000"/>
                  </a:schemeClr>
                </a:solidFill>
                <a:cs typeface="+mj-cs"/>
              </a:rPr>
            </a:br>
            <a:r>
              <a:rPr lang="en-US" sz="8000" b="1" dirty="0">
                <a:solidFill>
                  <a:schemeClr val="accent6">
                    <a:lumMod val="50000"/>
                  </a:schemeClr>
                </a:solidFill>
                <a:effectLst>
                  <a:outerShdw blurRad="38100" dist="38100" dir="2700000" algn="tl">
                    <a:srgbClr val="000000">
                      <a:alpha val="43137"/>
                    </a:srgbClr>
                  </a:outerShdw>
                </a:effectLst>
              </a:rPr>
              <a:t>Urgency urinary incontinence: </a:t>
            </a:r>
            <a:r>
              <a:rPr lang="en-US" sz="7200" b="1" dirty="0">
                <a:solidFill>
                  <a:schemeClr val="tx1">
                    <a:lumMod val="65000"/>
                    <a:lumOff val="35000"/>
                  </a:schemeClr>
                </a:solidFill>
              </a:rPr>
              <a:t>Involuntary loss of urine associated with urgency.</a:t>
            </a:r>
            <a:br>
              <a:rPr lang="en-US" sz="7200" b="1" dirty="0">
                <a:solidFill>
                  <a:schemeClr val="tx1">
                    <a:lumMod val="65000"/>
                    <a:lumOff val="35000"/>
                  </a:schemeClr>
                </a:solidFill>
              </a:rPr>
            </a:br>
            <a:r>
              <a:rPr lang="en-US" sz="8000" b="1" dirty="0">
                <a:solidFill>
                  <a:schemeClr val="accent6">
                    <a:lumMod val="50000"/>
                  </a:schemeClr>
                </a:solidFill>
                <a:effectLst>
                  <a:outerShdw blurRad="38100" dist="38100" dir="2700000" algn="tl">
                    <a:srgbClr val="000000">
                      <a:alpha val="43137"/>
                    </a:srgbClr>
                  </a:outerShdw>
                </a:effectLst>
              </a:rPr>
              <a:t>Mixed urinary incontinence: </a:t>
            </a:r>
            <a:r>
              <a:rPr lang="en-US" sz="7200" b="1" dirty="0">
                <a:solidFill>
                  <a:schemeClr val="tx1">
                    <a:lumMod val="65000"/>
                    <a:lumOff val="35000"/>
                  </a:schemeClr>
                </a:solidFill>
              </a:rPr>
              <a:t>Involuntary loss of urine associated with urgency and also with effort or physical exertion or on sneezing or coughing.</a:t>
            </a:r>
            <a:br>
              <a:rPr lang="en-US" sz="7200" b="1" dirty="0">
                <a:solidFill>
                  <a:schemeClr val="tx1">
                    <a:lumMod val="65000"/>
                    <a:lumOff val="35000"/>
                  </a:schemeClr>
                </a:solidFill>
              </a:rPr>
            </a:br>
            <a:r>
              <a:rPr lang="en-US" sz="8000" b="1" dirty="0">
                <a:solidFill>
                  <a:schemeClr val="accent6">
                    <a:lumMod val="50000"/>
                  </a:schemeClr>
                </a:solidFill>
                <a:effectLst>
                  <a:outerShdw blurRad="38100" dist="38100" dir="2700000" algn="tl">
                    <a:srgbClr val="000000">
                      <a:alpha val="43137"/>
                    </a:srgbClr>
                  </a:outerShdw>
                </a:effectLst>
              </a:rPr>
              <a:t>Continuous urinary incontinence: </a:t>
            </a:r>
            <a:r>
              <a:rPr lang="en-US" sz="7200" b="1" dirty="0">
                <a:solidFill>
                  <a:schemeClr val="tx1">
                    <a:lumMod val="65000"/>
                    <a:lumOff val="35000"/>
                  </a:schemeClr>
                </a:solidFill>
              </a:rPr>
              <a:t>Continuous involuntary loss of </a:t>
            </a:r>
            <a:r>
              <a:rPr lang="en-US" sz="7200" b="1" dirty="0" smtClean="0">
                <a:solidFill>
                  <a:schemeClr val="tx1">
                    <a:lumMod val="65000"/>
                    <a:lumOff val="35000"/>
                  </a:schemeClr>
                </a:solidFill>
              </a:rPr>
              <a:t>urine</a:t>
            </a:r>
          </a:p>
          <a:p>
            <a:pPr marL="0" indent="0">
              <a:lnSpc>
                <a:spcPct val="120000"/>
              </a:lnSpc>
              <a:spcAft>
                <a:spcPts val="800"/>
              </a:spcAft>
              <a:buNone/>
            </a:pPr>
            <a:r>
              <a:rPr lang="en-US" sz="7200" b="1" dirty="0" smtClean="0">
                <a:solidFill>
                  <a:schemeClr val="accent6">
                    <a:lumMod val="50000"/>
                  </a:schemeClr>
                </a:solidFill>
              </a:rPr>
              <a:t> </a:t>
            </a:r>
            <a:r>
              <a:rPr lang="en-US" sz="8000" b="1" dirty="0" smtClean="0">
                <a:solidFill>
                  <a:schemeClr val="accent6">
                    <a:lumMod val="50000"/>
                  </a:schemeClr>
                </a:solidFill>
                <a:effectLst>
                  <a:outerShdw blurRad="38100" dist="38100" dir="2700000" algn="tl">
                    <a:srgbClr val="000000">
                      <a:alpha val="43137"/>
                    </a:srgbClr>
                  </a:outerShdw>
                </a:effectLst>
              </a:rPr>
              <a:t>Frequenc</a:t>
            </a:r>
            <a:r>
              <a:rPr lang="en-US" sz="8000" b="1" dirty="0" smtClean="0">
                <a:solidFill>
                  <a:schemeClr val="accent6">
                    <a:lumMod val="50000"/>
                  </a:schemeClr>
                </a:solidFill>
              </a:rPr>
              <a:t>y:</a:t>
            </a:r>
            <a:r>
              <a:rPr lang="en-US" sz="7200" b="1" dirty="0" smtClean="0">
                <a:solidFill>
                  <a:schemeClr val="accent6">
                    <a:lumMod val="50000"/>
                  </a:schemeClr>
                </a:solidFill>
              </a:rPr>
              <a:t> </a:t>
            </a:r>
            <a:r>
              <a:rPr lang="en-US" sz="7200" b="1" dirty="0">
                <a:solidFill>
                  <a:schemeClr val="tx1">
                    <a:lumMod val="65000"/>
                    <a:lumOff val="35000"/>
                  </a:schemeClr>
                </a:solidFill>
              </a:rPr>
              <a:t>Micturition occurs more frequently during waking hours than previously deemed normal by women (traditionally defined as more than seven episodes).</a:t>
            </a:r>
            <a:br>
              <a:rPr lang="en-US" sz="7200" b="1" dirty="0">
                <a:solidFill>
                  <a:schemeClr val="tx1">
                    <a:lumMod val="65000"/>
                    <a:lumOff val="35000"/>
                  </a:schemeClr>
                </a:solidFill>
              </a:rPr>
            </a:br>
            <a:r>
              <a:rPr lang="en-US" sz="8000" b="1" dirty="0" err="1">
                <a:solidFill>
                  <a:schemeClr val="accent6">
                    <a:lumMod val="50000"/>
                  </a:schemeClr>
                </a:solidFill>
                <a:effectLst>
                  <a:outerShdw blurRad="38100" dist="38100" dir="2700000" algn="tl">
                    <a:srgbClr val="000000">
                      <a:alpha val="43137"/>
                    </a:srgbClr>
                  </a:outerShdw>
                </a:effectLst>
              </a:rPr>
              <a:t>Nocturia</a:t>
            </a:r>
            <a:r>
              <a:rPr lang="en-US" sz="8000" b="1" dirty="0">
                <a:solidFill>
                  <a:schemeClr val="accent6">
                    <a:lumMod val="50000"/>
                  </a:schemeClr>
                </a:solidFill>
                <a:effectLst>
                  <a:outerShdw blurRad="38100" dist="38100" dir="2700000" algn="tl">
                    <a:srgbClr val="000000">
                      <a:alpha val="43137"/>
                    </a:srgbClr>
                  </a:outerShdw>
                </a:effectLst>
              </a:rPr>
              <a:t>:</a:t>
            </a:r>
            <a:r>
              <a:rPr lang="en-US" sz="7200" b="1" dirty="0">
                <a:solidFill>
                  <a:schemeClr val="tx1">
                    <a:lumMod val="65000"/>
                    <a:lumOff val="35000"/>
                  </a:schemeClr>
                </a:solidFill>
              </a:rPr>
              <a:t> Interruption of sleep one or more times because of the need to </a:t>
            </a:r>
            <a:r>
              <a:rPr lang="en-US" sz="7200" b="1" dirty="0" err="1">
                <a:solidFill>
                  <a:schemeClr val="tx1">
                    <a:lumMod val="65000"/>
                    <a:lumOff val="35000"/>
                  </a:schemeClr>
                </a:solidFill>
              </a:rPr>
              <a:t>micturate</a:t>
            </a:r>
            <a:r>
              <a:rPr lang="en-US" sz="7200" b="1" dirty="0">
                <a:solidFill>
                  <a:schemeClr val="tx1">
                    <a:lumMod val="65000"/>
                    <a:lumOff val="35000"/>
                  </a:schemeClr>
                </a:solidFill>
              </a:rPr>
              <a:t> (each void is preceded and followed by sleep).</a:t>
            </a:r>
            <a:br>
              <a:rPr lang="en-US" sz="7200" b="1" dirty="0">
                <a:solidFill>
                  <a:schemeClr val="tx1">
                    <a:lumMod val="65000"/>
                    <a:lumOff val="35000"/>
                  </a:schemeClr>
                </a:solidFill>
              </a:rPr>
            </a:br>
            <a:r>
              <a:rPr lang="en-US" sz="8000" b="1" dirty="0">
                <a:solidFill>
                  <a:schemeClr val="accent6">
                    <a:lumMod val="50000"/>
                  </a:schemeClr>
                </a:solidFill>
                <a:effectLst>
                  <a:outerShdw blurRad="38100" dist="38100" dir="2700000" algn="tl">
                    <a:srgbClr val="000000">
                      <a:alpha val="43137"/>
                    </a:srgbClr>
                  </a:outerShdw>
                </a:effectLst>
              </a:rPr>
              <a:t>Postural urinary incontinence: </a:t>
            </a:r>
            <a:r>
              <a:rPr lang="en-US" sz="7200" b="1" dirty="0">
                <a:solidFill>
                  <a:schemeClr val="tx1">
                    <a:lumMod val="65000"/>
                    <a:lumOff val="35000"/>
                  </a:schemeClr>
                </a:solidFill>
              </a:rPr>
              <a:t>Involuntary loss of urine associated with </a:t>
            </a:r>
            <a:r>
              <a:rPr lang="en-US" sz="7200" b="1" dirty="0">
                <a:solidFill>
                  <a:schemeClr val="accent6">
                    <a:lumMod val="50000"/>
                  </a:schemeClr>
                </a:solidFill>
              </a:rPr>
              <a:t>change of body position</a:t>
            </a:r>
            <a:r>
              <a:rPr lang="en-US" sz="7200" b="1" dirty="0">
                <a:solidFill>
                  <a:schemeClr val="tx1">
                    <a:lumMod val="65000"/>
                    <a:lumOff val="35000"/>
                  </a:schemeClr>
                </a:solidFill>
              </a:rPr>
              <a:t>, for example, rising from a seated or lying position.</a:t>
            </a:r>
            <a:br>
              <a:rPr lang="en-US" sz="7200" b="1" dirty="0">
                <a:solidFill>
                  <a:schemeClr val="tx1">
                    <a:lumMod val="65000"/>
                    <a:lumOff val="35000"/>
                  </a:schemeClr>
                </a:solidFill>
              </a:rPr>
            </a:br>
            <a:r>
              <a:rPr lang="en-US" sz="8000" b="1" dirty="0">
                <a:solidFill>
                  <a:schemeClr val="accent6">
                    <a:lumMod val="50000"/>
                  </a:schemeClr>
                </a:solidFill>
                <a:effectLst>
                  <a:outerShdw blurRad="38100" dist="38100" dir="2700000" algn="tl">
                    <a:srgbClr val="000000">
                      <a:alpha val="43137"/>
                    </a:srgbClr>
                  </a:outerShdw>
                </a:effectLst>
              </a:rPr>
              <a:t>Coital incontinence: </a:t>
            </a:r>
            <a:r>
              <a:rPr lang="en-US" sz="7200" b="1" dirty="0">
                <a:solidFill>
                  <a:schemeClr val="tx1">
                    <a:lumMod val="65000"/>
                    <a:lumOff val="35000"/>
                  </a:schemeClr>
                </a:solidFill>
              </a:rPr>
              <a:t>Involuntary loss of urine with coitus. </a:t>
            </a:r>
            <a:endParaRPr lang="en-US" sz="7200" b="1" dirty="0" smtClean="0">
              <a:solidFill>
                <a:schemeClr val="tx1">
                  <a:lumMod val="65000"/>
                  <a:lumOff val="35000"/>
                </a:schemeClr>
              </a:solidFill>
            </a:endParaRPr>
          </a:p>
          <a:p>
            <a:pPr marL="0" indent="0">
              <a:lnSpc>
                <a:spcPct val="120000"/>
              </a:lnSpc>
              <a:spcAft>
                <a:spcPts val="800"/>
              </a:spcAft>
              <a:buNone/>
            </a:pPr>
            <a:r>
              <a:rPr lang="en-US" sz="8000" b="1" dirty="0" smtClean="0">
                <a:solidFill>
                  <a:schemeClr val="accent6">
                    <a:lumMod val="50000"/>
                  </a:schemeClr>
                </a:solidFill>
                <a:effectLst>
                  <a:outerShdw blurRad="38100" dist="38100" dir="2700000" algn="tl">
                    <a:srgbClr val="000000">
                      <a:alpha val="43137"/>
                    </a:srgbClr>
                  </a:outerShdw>
                </a:effectLst>
              </a:rPr>
              <a:t>Overactive </a:t>
            </a:r>
            <a:r>
              <a:rPr lang="en-US" sz="8000" b="1" dirty="0">
                <a:solidFill>
                  <a:schemeClr val="accent6">
                    <a:lumMod val="50000"/>
                  </a:schemeClr>
                </a:solidFill>
                <a:effectLst>
                  <a:outerShdw blurRad="38100" dist="38100" dir="2700000" algn="tl">
                    <a:srgbClr val="000000">
                      <a:alpha val="43137"/>
                    </a:srgbClr>
                  </a:outerShdw>
                </a:effectLst>
              </a:rPr>
              <a:t>bladder syndrome (OAB): </a:t>
            </a:r>
            <a:r>
              <a:rPr lang="en-US" sz="7200" b="1" dirty="0">
                <a:solidFill>
                  <a:schemeClr val="tx1">
                    <a:lumMod val="65000"/>
                    <a:lumOff val="35000"/>
                  </a:schemeClr>
                </a:solidFill>
              </a:rPr>
              <a:t>Urinary urgency, usually accompanied by frequency and </a:t>
            </a:r>
            <a:r>
              <a:rPr lang="en-US" sz="7200" b="1" dirty="0" err="1">
                <a:solidFill>
                  <a:schemeClr val="tx1">
                    <a:lumMod val="65000"/>
                    <a:lumOff val="35000"/>
                  </a:schemeClr>
                </a:solidFill>
              </a:rPr>
              <a:t>nocturia</a:t>
            </a:r>
            <a:r>
              <a:rPr lang="en-US" sz="7200" b="1" dirty="0">
                <a:solidFill>
                  <a:schemeClr val="tx1">
                    <a:lumMod val="65000"/>
                    <a:lumOff val="35000"/>
                  </a:schemeClr>
                </a:solidFill>
              </a:rPr>
              <a:t>, with or without urgency urinary incontinence, in the absence of urinary tract infection or other obvious pathology.</a:t>
            </a:r>
          </a:p>
          <a:p>
            <a:pPr marL="0" indent="0">
              <a:lnSpc>
                <a:spcPct val="120000"/>
              </a:lnSpc>
              <a:buNone/>
            </a:pPr>
            <a:endParaRPr lang="fa-IR" dirty="0"/>
          </a:p>
        </p:txBody>
      </p:sp>
      <p:sp>
        <p:nvSpPr>
          <p:cNvPr id="4" name="Slide Number Placeholder 3"/>
          <p:cNvSpPr>
            <a:spLocks noGrp="1"/>
          </p:cNvSpPr>
          <p:nvPr>
            <p:ph type="sldNum" sz="quarter" idx="12"/>
          </p:nvPr>
        </p:nvSpPr>
        <p:spPr/>
        <p:txBody>
          <a:bodyPr/>
          <a:lstStyle/>
          <a:p>
            <a:fld id="{194F795B-26EE-427D-96AE-D4A1ACAFED13}" type="slidenum">
              <a:rPr lang="en-US" smtClean="0"/>
              <a:t>8</a:t>
            </a:fld>
            <a:endParaRPr lang="en-US"/>
          </a:p>
        </p:txBody>
      </p:sp>
    </p:spTree>
    <p:extLst>
      <p:ext uri="{BB962C8B-B14F-4D97-AF65-F5344CB8AC3E}">
        <p14:creationId xmlns:p14="http://schemas.microsoft.com/office/powerpoint/2010/main" val="161779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a:scene3d>
            <a:camera prst="orthographicFront"/>
            <a:lightRig rig="threePt" dir="t"/>
          </a:scene3d>
          <a:sp3d>
            <a:bevelT prst="angle"/>
          </a:sp3d>
        </p:spPr>
        <p:txBody>
          <a:bodyPr>
            <a:normAutofit/>
          </a:bodyPr>
          <a:lstStyle/>
          <a:p>
            <a:r>
              <a:rPr lang="en-US" sz="2800" b="1" dirty="0">
                <a:solidFill>
                  <a:schemeClr val="tx2">
                    <a:lumMod val="75000"/>
                  </a:schemeClr>
                </a:solidFill>
              </a:rPr>
              <a:t>History</a:t>
            </a:r>
            <a:endParaRPr lang="fa-IR" sz="2800" b="1" dirty="0">
              <a:solidFill>
                <a:schemeClr val="tx2">
                  <a:lumMod val="75000"/>
                </a:schemeClr>
              </a:solidFill>
            </a:endParaRPr>
          </a:p>
        </p:txBody>
      </p:sp>
      <p:sp>
        <p:nvSpPr>
          <p:cNvPr id="3" name="Content Placeholder 2"/>
          <p:cNvSpPr>
            <a:spLocks noGrp="1"/>
          </p:cNvSpPr>
          <p:nvPr>
            <p:ph idx="1"/>
          </p:nvPr>
        </p:nvSpPr>
        <p:spPr>
          <a:xfrm>
            <a:off x="457200" y="1676400"/>
            <a:ext cx="8229600" cy="4525963"/>
          </a:xfrm>
        </p:spPr>
        <p:txBody>
          <a:bodyPr>
            <a:normAutofit/>
          </a:bodyPr>
          <a:lstStyle/>
          <a:p>
            <a:pPr>
              <a:lnSpc>
                <a:spcPct val="150000"/>
              </a:lnSpc>
              <a:buFont typeface="Wingdings" panose="05000000000000000000" pitchFamily="2" charset="2"/>
              <a:buChar char="ü"/>
            </a:pPr>
            <a:r>
              <a:rPr lang="en-US" sz="2400" b="1" dirty="0">
                <a:solidFill>
                  <a:schemeClr val="accent6">
                    <a:lumMod val="50000"/>
                  </a:schemeClr>
                </a:solidFill>
                <a:effectLst>
                  <a:outerShdw blurRad="38100" dist="38100" dir="2700000" algn="tl">
                    <a:srgbClr val="000000">
                      <a:alpha val="43137"/>
                    </a:srgbClr>
                  </a:outerShdw>
                </a:effectLst>
              </a:rPr>
              <a:t>General History</a:t>
            </a:r>
          </a:p>
          <a:p>
            <a:pPr>
              <a:lnSpc>
                <a:spcPct val="150000"/>
              </a:lnSpc>
              <a:buFont typeface="Wingdings" panose="05000000000000000000" pitchFamily="2" charset="2"/>
              <a:buChar char="ü"/>
            </a:pPr>
            <a:r>
              <a:rPr lang="en-US" sz="2400" b="1" dirty="0">
                <a:solidFill>
                  <a:schemeClr val="accent6">
                    <a:lumMod val="50000"/>
                  </a:schemeClr>
                </a:solidFill>
                <a:effectLst>
                  <a:outerShdw blurRad="38100" dist="38100" dir="2700000" algn="tl">
                    <a:srgbClr val="000000">
                      <a:alpha val="43137"/>
                    </a:srgbClr>
                  </a:outerShdw>
                </a:effectLst>
              </a:rPr>
              <a:t>Pelvic Floor </a:t>
            </a:r>
            <a:r>
              <a:rPr lang="en-US" sz="2400" b="1" dirty="0" smtClean="0">
                <a:solidFill>
                  <a:schemeClr val="accent6">
                    <a:lumMod val="50000"/>
                  </a:schemeClr>
                </a:solidFill>
                <a:effectLst>
                  <a:outerShdw blurRad="38100" dist="38100" dir="2700000" algn="tl">
                    <a:srgbClr val="000000">
                      <a:alpha val="43137"/>
                    </a:srgbClr>
                  </a:outerShdw>
                </a:effectLst>
              </a:rPr>
              <a:t>History:</a:t>
            </a:r>
          </a:p>
          <a:p>
            <a:pPr marL="0" indent="0">
              <a:lnSpc>
                <a:spcPct val="150000"/>
              </a:lnSpc>
              <a:buNone/>
            </a:pPr>
            <a:r>
              <a:rPr lang="en-US" sz="2000" b="1" dirty="0">
                <a:solidFill>
                  <a:schemeClr val="tx1">
                    <a:lumMod val="65000"/>
                    <a:lumOff val="35000"/>
                  </a:schemeClr>
                </a:solidFill>
              </a:rPr>
              <a:t>Assesses Urinary, Sexual, Anorectal and other symptoms (POP</a:t>
            </a:r>
            <a:r>
              <a:rPr lang="en-US" sz="2000" b="1" dirty="0" smtClean="0">
                <a:solidFill>
                  <a:schemeClr val="tx1">
                    <a:lumMod val="65000"/>
                    <a:lumOff val="35000"/>
                  </a:schemeClr>
                </a:solidFill>
              </a:rPr>
              <a:t>).</a:t>
            </a:r>
            <a:endParaRPr lang="en-US" sz="2000" b="1" dirty="0">
              <a:solidFill>
                <a:schemeClr val="tx1">
                  <a:lumMod val="65000"/>
                  <a:lumOff val="35000"/>
                </a:schemeClr>
              </a:solidFill>
            </a:endParaRPr>
          </a:p>
          <a:p>
            <a:pPr marL="0" indent="0">
              <a:buNone/>
            </a:pPr>
            <a:endParaRPr lang="en-US" dirty="0"/>
          </a:p>
          <a:p>
            <a:pPr marL="0" indent="0">
              <a:buNone/>
            </a:pPr>
            <a:endParaRPr lang="en-US" dirty="0">
              <a:solidFill>
                <a:srgbClr val="FF0000"/>
              </a:solidFill>
              <a:latin typeface="Times New Roman" pitchFamily="18" charset="0"/>
              <a:cs typeface="Times New Roman" pitchFamily="18" charset="0"/>
            </a:endParaRPr>
          </a:p>
          <a:p>
            <a:pPr marL="0" indent="0">
              <a:buNone/>
            </a:pPr>
            <a:endParaRPr lang="en-US" dirty="0"/>
          </a:p>
          <a:p>
            <a:pPr marL="0" indent="0">
              <a:buNone/>
            </a:pPr>
            <a:endParaRPr lang="fa-IR" dirty="0"/>
          </a:p>
        </p:txBody>
      </p:sp>
      <p:sp>
        <p:nvSpPr>
          <p:cNvPr id="4" name="Slide Number Placeholder 3"/>
          <p:cNvSpPr>
            <a:spLocks noGrp="1"/>
          </p:cNvSpPr>
          <p:nvPr>
            <p:ph type="sldNum" sz="quarter" idx="12"/>
          </p:nvPr>
        </p:nvSpPr>
        <p:spPr/>
        <p:txBody>
          <a:bodyPr/>
          <a:lstStyle/>
          <a:p>
            <a:fld id="{194F795B-26EE-427D-96AE-D4A1ACAFED13}" type="slidenum">
              <a:rPr lang="en-US" smtClean="0"/>
              <a:t>9</a:t>
            </a:fld>
            <a:endParaRPr lang="en-US"/>
          </a:p>
        </p:txBody>
      </p:sp>
    </p:spTree>
    <p:extLst>
      <p:ext uri="{BB962C8B-B14F-4D97-AF65-F5344CB8AC3E}">
        <p14:creationId xmlns:p14="http://schemas.microsoft.com/office/powerpoint/2010/main" val="3668888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6658</TotalTime>
  <Words>875</Words>
  <Application>Microsoft Office PowerPoint</Application>
  <PresentationFormat>On-screen Show (4:3)</PresentationFormat>
  <Paragraphs>197</Paragraphs>
  <Slides>39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Agency FB</vt:lpstr>
      <vt:lpstr>Arial</vt:lpstr>
      <vt:lpstr>B Nazanin</vt:lpstr>
      <vt:lpstr>Calibri</vt:lpstr>
      <vt:lpstr>Times New Roman</vt:lpstr>
      <vt:lpstr>Wingdings</vt:lpstr>
      <vt:lpstr>Office Theme</vt:lpstr>
      <vt:lpstr>In the name of Allah</vt:lpstr>
      <vt:lpstr>PowerPoint Presentation</vt:lpstr>
      <vt:lpstr>PowerPoint Presentation</vt:lpstr>
      <vt:lpstr> Risk factors </vt:lpstr>
      <vt:lpstr>PowerPoint Presentation</vt:lpstr>
      <vt:lpstr>Reversible Causes of Urinary Incontinence</vt:lpstr>
      <vt:lpstr>Medications that May Affect the Function of the Urinary Tract</vt:lpstr>
      <vt:lpstr>Classification and Definition of Lower Urinary Tract Symptoms in Women</vt:lpstr>
      <vt:lpstr>History</vt:lpstr>
      <vt:lpstr>PowerPoint Presentation</vt:lpstr>
      <vt:lpstr>PowerPoint Presentation</vt:lpstr>
      <vt:lpstr>PowerPoint Presentation</vt:lpstr>
      <vt:lpstr>PowerPoint Presentation</vt:lpstr>
      <vt:lpstr>PowerPoint Presentation</vt:lpstr>
      <vt:lpstr>PowerPoint Presentation</vt:lpstr>
      <vt:lpstr>Clinical Evaluation</vt:lpstr>
      <vt:lpstr> Physical examination </vt:lpstr>
      <vt:lpstr>Physical examination</vt:lpstr>
      <vt:lpstr>VISUAL INSPECTION </vt:lpstr>
      <vt:lpstr>APPROACH TO THE EXAMINATION </vt:lpstr>
      <vt:lpstr>PowerPoint Presentation</vt:lpstr>
      <vt:lpstr>PowerPoint Presentation</vt:lpstr>
      <vt:lpstr>Urethral hypermobility evaluation</vt:lpstr>
      <vt:lpstr>POPQ System </vt:lpstr>
      <vt:lpstr>PowerPoint Presentation</vt:lpstr>
      <vt:lpstr>SPECULUM AND BIMANUAL EXAMINATION </vt:lpstr>
      <vt:lpstr>SPECULUM AND BIMANUAL EXAMINATION </vt:lpstr>
      <vt:lpstr>PowerPoint Presentation</vt:lpstr>
      <vt:lpstr>SPECULUM AND BIMANUAL EXAMINATION </vt:lpstr>
      <vt:lpstr>Prolapse Staging</vt:lpstr>
      <vt:lpstr>PowerPoint Presentation</vt:lpstr>
      <vt:lpstr>PowerPoint Presentation</vt:lpstr>
      <vt:lpstr>Bimanual examination</vt:lpstr>
      <vt:lpstr>Digital Rectal Exam</vt:lpstr>
      <vt:lpstr>PowerPoint Presentation</vt:lpstr>
      <vt:lpstr>Bladder Diary </vt:lpstr>
      <vt:lpstr>PowerPoint Presentation</vt:lpstr>
      <vt:lpstr>Laboratory Tests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hhhh</dc:title>
  <dc:creator>anoosha</dc:creator>
  <cp:lastModifiedBy>Windows User</cp:lastModifiedBy>
  <cp:revision>567</cp:revision>
  <cp:lastPrinted>2013-11-24T18:02:55Z</cp:lastPrinted>
  <dcterms:created xsi:type="dcterms:W3CDTF">2013-11-15T15:13:32Z</dcterms:created>
  <dcterms:modified xsi:type="dcterms:W3CDTF">2024-02-07T02:38:15Z</dcterms:modified>
</cp:coreProperties>
</file>